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575080"/>
            <a:ext cx="99360" cy="624600"/>
          </a:xfrm>
          <a:custGeom>
            <a:avLst/>
            <a:gdLst/>
            <a:ahLst/>
            <a:rect l="l" t="t" r="r" b="b"/>
            <a:pathLst>
              <a:path w="22" h="136">
                <a:moveTo>
                  <a:pt x="22" y="136"/>
                </a:moveTo>
                <a:cubicBezTo>
                  <a:pt x="20" y="117"/>
                  <a:pt x="19" y="99"/>
                  <a:pt x="17" y="80"/>
                </a:cubicBezTo>
                <a:cubicBezTo>
                  <a:pt x="11" y="54"/>
                  <a:pt x="6" y="27"/>
                  <a:pt x="0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64"/>
                  <a:pt x="13" y="94"/>
                  <a:pt x="20" y="124"/>
                </a:cubicBezTo>
                <a:cubicBezTo>
                  <a:pt x="20" y="128"/>
                  <a:pt x="21" y="132"/>
                  <a:pt x="22" y="136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28520" y="3156480"/>
            <a:ext cx="645120" cy="2320920"/>
          </a:xfrm>
          <a:custGeom>
            <a:avLst/>
            <a:gdLst/>
            <a:ahLst/>
            <a:rect l="l" t="t" r="r" b="b"/>
            <a:pathLst>
              <a:path w="140" h="504">
                <a:moveTo>
                  <a:pt x="86" y="350"/>
                </a:moveTo>
                <a:cubicBezTo>
                  <a:pt x="103" y="402"/>
                  <a:pt x="120" y="453"/>
                  <a:pt x="139" y="504"/>
                </a:cubicBezTo>
                <a:cubicBezTo>
                  <a:pt x="139" y="495"/>
                  <a:pt x="139" y="487"/>
                  <a:pt x="140" y="478"/>
                </a:cubicBezTo>
                <a:cubicBezTo>
                  <a:pt x="124" y="435"/>
                  <a:pt x="109" y="391"/>
                  <a:pt x="95" y="347"/>
                </a:cubicBezTo>
                <a:cubicBezTo>
                  <a:pt x="58" y="233"/>
                  <a:pt x="27" y="117"/>
                  <a:pt x="0" y="0"/>
                </a:cubicBezTo>
                <a:cubicBezTo>
                  <a:pt x="2" y="20"/>
                  <a:pt x="4" y="41"/>
                  <a:pt x="6" y="61"/>
                </a:cubicBezTo>
                <a:cubicBezTo>
                  <a:pt x="30" y="158"/>
                  <a:pt x="56" y="255"/>
                  <a:pt x="86" y="35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807120" y="5447160"/>
            <a:ext cx="608040" cy="1418760"/>
          </a:xfrm>
          <a:custGeom>
            <a:avLst/>
            <a:gdLst/>
            <a:ahLst/>
            <a:rect l="l" t="t" r="r" b="b"/>
            <a:pathLst>
              <a:path w="132" h="308">
                <a:moveTo>
                  <a:pt x="8" y="22"/>
                </a:moveTo>
                <a:cubicBezTo>
                  <a:pt x="5" y="15"/>
                  <a:pt x="2" y="8"/>
                  <a:pt x="0" y="0"/>
                </a:cubicBezTo>
                <a:cubicBezTo>
                  <a:pt x="0" y="10"/>
                  <a:pt x="0" y="19"/>
                  <a:pt x="0" y="29"/>
                </a:cubicBezTo>
                <a:cubicBezTo>
                  <a:pt x="21" y="85"/>
                  <a:pt x="44" y="140"/>
                  <a:pt x="68" y="194"/>
                </a:cubicBezTo>
                <a:cubicBezTo>
                  <a:pt x="85" y="232"/>
                  <a:pt x="104" y="270"/>
                  <a:pt x="123" y="308"/>
                </a:cubicBezTo>
                <a:cubicBezTo>
                  <a:pt x="132" y="308"/>
                  <a:pt x="132" y="308"/>
                  <a:pt x="132" y="308"/>
                </a:cubicBezTo>
                <a:cubicBezTo>
                  <a:pt x="113" y="269"/>
                  <a:pt x="94" y="230"/>
                  <a:pt x="77" y="190"/>
                </a:cubicBezTo>
                <a:cubicBezTo>
                  <a:pt x="52" y="135"/>
                  <a:pt x="29" y="79"/>
                  <a:pt x="8" y="22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959760" y="6503760"/>
            <a:ext cx="169920" cy="362160"/>
          </a:xfrm>
          <a:custGeom>
            <a:avLst/>
            <a:gdLst/>
            <a:ahLst/>
            <a:rect l="l" t="t" r="r" b="b"/>
            <a:pathLst>
              <a:path w="37" h="79">
                <a:moveTo>
                  <a:pt x="28" y="79"/>
                </a:moveTo>
                <a:cubicBezTo>
                  <a:pt x="37" y="79"/>
                  <a:pt x="37" y="79"/>
                  <a:pt x="37" y="79"/>
                </a:cubicBezTo>
                <a:cubicBezTo>
                  <a:pt x="24" y="53"/>
                  <a:pt x="12" y="27"/>
                  <a:pt x="0" y="0"/>
                </a:cubicBezTo>
                <a:cubicBezTo>
                  <a:pt x="8" y="27"/>
                  <a:pt x="17" y="53"/>
                  <a:pt x="28" y="7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100800" y="3201120"/>
            <a:ext cx="820440" cy="3327120"/>
          </a:xfrm>
          <a:custGeom>
            <a:avLst/>
            <a:gdLst/>
            <a:ahLst/>
            <a:rect l="l" t="t" r="r" b="b"/>
            <a:pathLst>
              <a:path w="178" h="722">
                <a:moveTo>
                  <a:pt x="162" y="660"/>
                </a:moveTo>
                <a:cubicBezTo>
                  <a:pt x="145" y="618"/>
                  <a:pt x="130" y="576"/>
                  <a:pt x="116" y="534"/>
                </a:cubicBezTo>
                <a:cubicBezTo>
                  <a:pt x="84" y="437"/>
                  <a:pt x="59" y="337"/>
                  <a:pt x="40" y="236"/>
                </a:cubicBezTo>
                <a:cubicBezTo>
                  <a:pt x="29" y="175"/>
                  <a:pt x="20" y="113"/>
                  <a:pt x="12" y="51"/>
                </a:cubicBezTo>
                <a:cubicBezTo>
                  <a:pt x="8" y="34"/>
                  <a:pt x="4" y="17"/>
                  <a:pt x="0" y="0"/>
                </a:cubicBezTo>
                <a:cubicBezTo>
                  <a:pt x="8" y="79"/>
                  <a:pt x="19" y="159"/>
                  <a:pt x="33" y="237"/>
                </a:cubicBezTo>
                <a:cubicBezTo>
                  <a:pt x="51" y="339"/>
                  <a:pt x="76" y="439"/>
                  <a:pt x="107" y="537"/>
                </a:cubicBezTo>
                <a:cubicBezTo>
                  <a:pt x="123" y="586"/>
                  <a:pt x="141" y="634"/>
                  <a:pt x="160" y="681"/>
                </a:cubicBezTo>
                <a:cubicBezTo>
                  <a:pt x="166" y="695"/>
                  <a:pt x="172" y="708"/>
                  <a:pt x="178" y="722"/>
                </a:cubicBezTo>
                <a:cubicBezTo>
                  <a:pt x="176" y="717"/>
                  <a:pt x="175" y="713"/>
                  <a:pt x="174" y="708"/>
                </a:cubicBezTo>
                <a:cubicBezTo>
                  <a:pt x="169" y="692"/>
                  <a:pt x="165" y="676"/>
                  <a:pt x="162" y="66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22320" y="228600"/>
            <a:ext cx="104760" cy="2926440"/>
          </a:xfrm>
          <a:custGeom>
            <a:avLst/>
            <a:gdLst/>
            <a:ahLst/>
            <a:rect l="l" t="t" r="r" b="b"/>
            <a:pathLst>
              <a:path w="23" h="635">
                <a:moveTo>
                  <a:pt x="11" y="577"/>
                </a:moveTo>
                <a:cubicBezTo>
                  <a:pt x="12" y="581"/>
                  <a:pt x="12" y="585"/>
                  <a:pt x="12" y="589"/>
                </a:cubicBezTo>
                <a:cubicBezTo>
                  <a:pt x="15" y="603"/>
                  <a:pt x="19" y="617"/>
                  <a:pt x="22" y="632"/>
                </a:cubicBezTo>
                <a:cubicBezTo>
                  <a:pt x="22" y="633"/>
                  <a:pt x="22" y="634"/>
                  <a:pt x="23" y="635"/>
                </a:cubicBezTo>
                <a:cubicBezTo>
                  <a:pt x="21" y="615"/>
                  <a:pt x="19" y="596"/>
                  <a:pt x="17" y="576"/>
                </a:cubicBezTo>
                <a:cubicBezTo>
                  <a:pt x="9" y="474"/>
                  <a:pt x="5" y="372"/>
                  <a:pt x="5" y="269"/>
                </a:cubicBezTo>
                <a:cubicBezTo>
                  <a:pt x="6" y="179"/>
                  <a:pt x="9" y="90"/>
                  <a:pt x="1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89"/>
                  <a:pt x="2" y="179"/>
                  <a:pt x="1" y="269"/>
                </a:cubicBezTo>
                <a:cubicBezTo>
                  <a:pt x="0" y="372"/>
                  <a:pt x="3" y="474"/>
                  <a:pt x="11" y="577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78120" y="2944080"/>
            <a:ext cx="76680" cy="492480"/>
          </a:xfrm>
          <a:custGeom>
            <a:avLst/>
            <a:gdLst/>
            <a:ahLst/>
            <a:rect l="l" t="t" r="r" b="b"/>
            <a:pathLst>
              <a:path w="17" h="107">
                <a:moveTo>
                  <a:pt x="0" y="0"/>
                </a:moveTo>
                <a:cubicBezTo>
                  <a:pt x="2" y="19"/>
                  <a:pt x="3" y="37"/>
                  <a:pt x="5" y="56"/>
                </a:cubicBezTo>
                <a:cubicBezTo>
                  <a:pt x="9" y="73"/>
                  <a:pt x="13" y="90"/>
                  <a:pt x="17" y="107"/>
                </a:cubicBezTo>
                <a:cubicBezTo>
                  <a:pt x="15" y="87"/>
                  <a:pt x="13" y="66"/>
                  <a:pt x="11" y="46"/>
                </a:cubicBezTo>
                <a:cubicBezTo>
                  <a:pt x="10" y="45"/>
                  <a:pt x="10" y="44"/>
                  <a:pt x="10" y="43"/>
                </a:cubicBezTo>
                <a:cubicBezTo>
                  <a:pt x="7" y="28"/>
                  <a:pt x="3" y="1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769680" y="5478840"/>
            <a:ext cx="188640" cy="1023480"/>
          </a:xfrm>
          <a:custGeom>
            <a:avLst/>
            <a:gdLst/>
            <a:ahLst/>
            <a:rect l="l" t="t" r="r" b="b"/>
            <a:pathLst>
              <a:path w="41" h="222">
                <a:moveTo>
                  <a:pt x="0" y="0"/>
                </a:moveTo>
                <a:cubicBezTo>
                  <a:pt x="0" y="31"/>
                  <a:pt x="2" y="62"/>
                  <a:pt x="5" y="93"/>
                </a:cubicBezTo>
                <a:cubicBezTo>
                  <a:pt x="8" y="117"/>
                  <a:pt x="12" y="142"/>
                  <a:pt x="17" y="166"/>
                </a:cubicBezTo>
                <a:cubicBezTo>
                  <a:pt x="19" y="172"/>
                  <a:pt x="22" y="178"/>
                  <a:pt x="24" y="184"/>
                </a:cubicBezTo>
                <a:cubicBezTo>
                  <a:pt x="30" y="197"/>
                  <a:pt x="35" y="209"/>
                  <a:pt x="41" y="222"/>
                </a:cubicBezTo>
                <a:cubicBezTo>
                  <a:pt x="40" y="219"/>
                  <a:pt x="39" y="215"/>
                  <a:pt x="38" y="212"/>
                </a:cubicBezTo>
                <a:cubicBezTo>
                  <a:pt x="26" y="172"/>
                  <a:pt x="18" y="132"/>
                  <a:pt x="13" y="92"/>
                </a:cubicBezTo>
                <a:cubicBezTo>
                  <a:pt x="11" y="68"/>
                  <a:pt x="9" y="45"/>
                  <a:pt x="8" y="22"/>
                </a:cubicBezTo>
                <a:cubicBezTo>
                  <a:pt x="8" y="21"/>
                  <a:pt x="7" y="20"/>
                  <a:pt x="7" y="18"/>
                </a:cubicBezTo>
                <a:cubicBezTo>
                  <a:pt x="5" y="12"/>
                  <a:pt x="2" y="6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775440" y="1398960"/>
            <a:ext cx="2074680" cy="4046760"/>
          </a:xfrm>
          <a:custGeom>
            <a:avLst/>
            <a:gdLst/>
            <a:ahLst/>
            <a:rect l="l" t="t" r="r" b="b"/>
            <a:pathLst>
              <a:path w="450" h="878">
                <a:moveTo>
                  <a:pt x="7" y="854"/>
                </a:moveTo>
                <a:cubicBezTo>
                  <a:pt x="10" y="772"/>
                  <a:pt x="26" y="691"/>
                  <a:pt x="50" y="613"/>
                </a:cubicBezTo>
                <a:cubicBezTo>
                  <a:pt x="75" y="535"/>
                  <a:pt x="109" y="460"/>
                  <a:pt x="149" y="388"/>
                </a:cubicBezTo>
                <a:cubicBezTo>
                  <a:pt x="189" y="316"/>
                  <a:pt x="235" y="248"/>
                  <a:pt x="285" y="183"/>
                </a:cubicBezTo>
                <a:cubicBezTo>
                  <a:pt x="310" y="151"/>
                  <a:pt x="337" y="119"/>
                  <a:pt x="364" y="89"/>
                </a:cubicBezTo>
                <a:cubicBezTo>
                  <a:pt x="378" y="74"/>
                  <a:pt x="392" y="58"/>
                  <a:pt x="406" y="44"/>
                </a:cubicBezTo>
                <a:cubicBezTo>
                  <a:pt x="421" y="29"/>
                  <a:pt x="435" y="15"/>
                  <a:pt x="450" y="1"/>
                </a:cubicBezTo>
                <a:cubicBezTo>
                  <a:pt x="450" y="0"/>
                  <a:pt x="450" y="0"/>
                  <a:pt x="450" y="0"/>
                </a:cubicBezTo>
                <a:cubicBezTo>
                  <a:pt x="434" y="14"/>
                  <a:pt x="420" y="28"/>
                  <a:pt x="405" y="43"/>
                </a:cubicBezTo>
                <a:cubicBezTo>
                  <a:pt x="391" y="57"/>
                  <a:pt x="377" y="72"/>
                  <a:pt x="363" y="88"/>
                </a:cubicBezTo>
                <a:cubicBezTo>
                  <a:pt x="335" y="118"/>
                  <a:pt x="308" y="149"/>
                  <a:pt x="283" y="181"/>
                </a:cubicBezTo>
                <a:cubicBezTo>
                  <a:pt x="232" y="246"/>
                  <a:pt x="185" y="314"/>
                  <a:pt x="145" y="386"/>
                </a:cubicBezTo>
                <a:cubicBezTo>
                  <a:pt x="104" y="457"/>
                  <a:pt x="70" y="533"/>
                  <a:pt x="45" y="611"/>
                </a:cubicBezTo>
                <a:cubicBezTo>
                  <a:pt x="19" y="690"/>
                  <a:pt x="3" y="771"/>
                  <a:pt x="0" y="854"/>
                </a:cubicBezTo>
                <a:cubicBezTo>
                  <a:pt x="0" y="856"/>
                  <a:pt x="0" y="857"/>
                  <a:pt x="0" y="859"/>
                </a:cubicBezTo>
                <a:cubicBezTo>
                  <a:pt x="2" y="865"/>
                  <a:pt x="4" y="872"/>
                  <a:pt x="7" y="878"/>
                </a:cubicBezTo>
                <a:cubicBezTo>
                  <a:pt x="7" y="870"/>
                  <a:pt x="7" y="862"/>
                  <a:pt x="7" y="85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/>
          <p:cNvSpPr/>
          <p:nvPr/>
        </p:nvSpPr>
        <p:spPr>
          <a:xfrm>
            <a:off x="922680" y="6530040"/>
            <a:ext cx="160560" cy="335880"/>
          </a:xfrm>
          <a:custGeom>
            <a:avLst/>
            <a:gdLst/>
            <a:ahLst/>
            <a:rect l="l" t="t" r="r" b="b"/>
            <a:pathLst>
              <a:path w="35" h="73">
                <a:moveTo>
                  <a:pt x="0" y="0"/>
                </a:moveTo>
                <a:cubicBezTo>
                  <a:pt x="7" y="24"/>
                  <a:pt x="16" y="49"/>
                  <a:pt x="26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23" y="49"/>
                  <a:pt x="11" y="2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769680" y="5359320"/>
            <a:ext cx="36000" cy="220320"/>
          </a:xfrm>
          <a:custGeom>
            <a:avLst/>
            <a:gdLst/>
            <a:ahLst/>
            <a:rect l="l" t="t" r="r" b="b"/>
            <a:pathLst>
              <a:path w="8" h="48">
                <a:moveTo>
                  <a:pt x="7" y="44"/>
                </a:moveTo>
                <a:cubicBezTo>
                  <a:pt x="7" y="46"/>
                  <a:pt x="8" y="47"/>
                  <a:pt x="8" y="48"/>
                </a:cubicBezTo>
                <a:cubicBezTo>
                  <a:pt x="8" y="38"/>
                  <a:pt x="8" y="29"/>
                  <a:pt x="8" y="19"/>
                </a:cubicBezTo>
                <a:cubicBezTo>
                  <a:pt x="5" y="13"/>
                  <a:pt x="3" y="6"/>
                  <a:pt x="1" y="0"/>
                </a:cubicBezTo>
                <a:cubicBezTo>
                  <a:pt x="0" y="9"/>
                  <a:pt x="0" y="17"/>
                  <a:pt x="0" y="26"/>
                </a:cubicBezTo>
                <a:cubicBezTo>
                  <a:pt x="2" y="32"/>
                  <a:pt x="5" y="38"/>
                  <a:pt x="7" y="4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2"/>
          <p:cNvSpPr/>
          <p:nvPr/>
        </p:nvSpPr>
        <p:spPr>
          <a:xfrm>
            <a:off x="849960" y="6244560"/>
            <a:ext cx="237240" cy="621000"/>
          </a:xfrm>
          <a:custGeom>
            <a:avLst/>
            <a:gdLst/>
            <a:ahLst/>
            <a:rect l="l" t="t" r="r" b="b"/>
            <a:pathLst>
              <a:path w="52" h="135">
                <a:moveTo>
                  <a:pt x="7" y="18"/>
                </a:moveTo>
                <a:cubicBezTo>
                  <a:pt x="5" y="12"/>
                  <a:pt x="2" y="6"/>
                  <a:pt x="0" y="0"/>
                </a:cubicBezTo>
                <a:cubicBezTo>
                  <a:pt x="3" y="16"/>
                  <a:pt x="7" y="32"/>
                  <a:pt x="12" y="48"/>
                </a:cubicBezTo>
                <a:cubicBezTo>
                  <a:pt x="13" y="53"/>
                  <a:pt x="14" y="57"/>
                  <a:pt x="16" y="62"/>
                </a:cubicBezTo>
                <a:cubicBezTo>
                  <a:pt x="27" y="86"/>
                  <a:pt x="39" y="111"/>
                  <a:pt x="51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1" y="109"/>
                  <a:pt x="32" y="83"/>
                  <a:pt x="24" y="56"/>
                </a:cubicBezTo>
                <a:cubicBezTo>
                  <a:pt x="18" y="43"/>
                  <a:pt x="13" y="31"/>
                  <a:pt x="7" y="1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3"/>
          <p:cNvSpPr/>
          <p:nvPr/>
        </p:nvSpPr>
        <p:spPr>
          <a:xfrm>
            <a:off x="27360" y="-720"/>
            <a:ext cx="492840" cy="4399560"/>
          </a:xfrm>
          <a:custGeom>
            <a:avLst/>
            <a:gdLst/>
            <a:ahLst/>
            <a:rect l="l" t="t" r="r" b="b"/>
            <a:pathLst>
              <a:path w="103" h="920">
                <a:moveTo>
                  <a:pt x="7" y="210"/>
                </a:moveTo>
                <a:cubicBezTo>
                  <a:pt x="11" y="288"/>
                  <a:pt x="17" y="367"/>
                  <a:pt x="26" y="445"/>
                </a:cubicBezTo>
                <a:cubicBezTo>
                  <a:pt x="34" y="523"/>
                  <a:pt x="44" y="601"/>
                  <a:pt x="57" y="679"/>
                </a:cubicBezTo>
                <a:cubicBezTo>
                  <a:pt x="69" y="757"/>
                  <a:pt x="84" y="834"/>
                  <a:pt x="101" y="911"/>
                </a:cubicBezTo>
                <a:cubicBezTo>
                  <a:pt x="102" y="914"/>
                  <a:pt x="103" y="917"/>
                  <a:pt x="103" y="920"/>
                </a:cubicBezTo>
                <a:cubicBezTo>
                  <a:pt x="102" y="905"/>
                  <a:pt x="100" y="889"/>
                  <a:pt x="99" y="874"/>
                </a:cubicBezTo>
                <a:cubicBezTo>
                  <a:pt x="99" y="871"/>
                  <a:pt x="99" y="868"/>
                  <a:pt x="99" y="866"/>
                </a:cubicBezTo>
                <a:cubicBezTo>
                  <a:pt x="85" y="803"/>
                  <a:pt x="73" y="741"/>
                  <a:pt x="63" y="678"/>
                </a:cubicBezTo>
                <a:cubicBezTo>
                  <a:pt x="50" y="600"/>
                  <a:pt x="39" y="523"/>
                  <a:pt x="30" y="444"/>
                </a:cubicBezTo>
                <a:cubicBezTo>
                  <a:pt x="21" y="366"/>
                  <a:pt x="14" y="288"/>
                  <a:pt x="9" y="209"/>
                </a:cubicBezTo>
                <a:cubicBezTo>
                  <a:pt x="7" y="170"/>
                  <a:pt x="5" y="131"/>
                  <a:pt x="3" y="92"/>
                </a:cubicBezTo>
                <a:cubicBezTo>
                  <a:pt x="2" y="61"/>
                  <a:pt x="1" y="3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1" y="61"/>
                  <a:pt x="1" y="92"/>
                </a:cubicBezTo>
                <a:cubicBezTo>
                  <a:pt x="3" y="131"/>
                  <a:pt x="4" y="170"/>
                  <a:pt x="7" y="2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4"/>
          <p:cNvSpPr/>
          <p:nvPr/>
        </p:nvSpPr>
        <p:spPr>
          <a:xfrm>
            <a:off x="550440" y="4316400"/>
            <a:ext cx="421920" cy="1579320"/>
          </a:xfrm>
          <a:custGeom>
            <a:avLst/>
            <a:gdLst/>
            <a:ahLst/>
            <a:rect l="l" t="t" r="r" b="b"/>
            <a:pathLst>
              <a:path w="88" h="330">
                <a:moveTo>
                  <a:pt x="53" y="229"/>
                </a:moveTo>
                <a:cubicBezTo>
                  <a:pt x="64" y="263"/>
                  <a:pt x="75" y="297"/>
                  <a:pt x="88" y="330"/>
                </a:cubicBezTo>
                <a:cubicBezTo>
                  <a:pt x="88" y="323"/>
                  <a:pt x="88" y="315"/>
                  <a:pt x="88" y="308"/>
                </a:cubicBezTo>
                <a:cubicBezTo>
                  <a:pt x="88" y="307"/>
                  <a:pt x="88" y="305"/>
                  <a:pt x="88" y="304"/>
                </a:cubicBezTo>
                <a:cubicBezTo>
                  <a:pt x="79" y="278"/>
                  <a:pt x="70" y="252"/>
                  <a:pt x="62" y="226"/>
                </a:cubicBezTo>
                <a:cubicBezTo>
                  <a:pt x="38" y="152"/>
                  <a:pt x="17" y="76"/>
                  <a:pt x="0" y="0"/>
                </a:cubicBezTo>
                <a:cubicBezTo>
                  <a:pt x="2" y="21"/>
                  <a:pt x="4" y="42"/>
                  <a:pt x="7" y="63"/>
                </a:cubicBezTo>
                <a:cubicBezTo>
                  <a:pt x="21" y="119"/>
                  <a:pt x="36" y="174"/>
                  <a:pt x="53" y="22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CustomShape 15"/>
          <p:cNvSpPr/>
          <p:nvPr/>
        </p:nvSpPr>
        <p:spPr>
          <a:xfrm>
            <a:off x="1006200" y="5862600"/>
            <a:ext cx="429480" cy="989280"/>
          </a:xfrm>
          <a:custGeom>
            <a:avLst/>
            <a:gdLst/>
            <a:ahLst/>
            <a:rect l="l" t="t" r="r" b="b"/>
            <a:pathLst>
              <a:path w="90" h="207">
                <a:moveTo>
                  <a:pt x="6" y="15"/>
                </a:moveTo>
                <a:cubicBezTo>
                  <a:pt x="4" y="10"/>
                  <a:pt x="2" y="5"/>
                  <a:pt x="0" y="0"/>
                </a:cubicBezTo>
                <a:cubicBezTo>
                  <a:pt x="0" y="9"/>
                  <a:pt x="0" y="19"/>
                  <a:pt x="1" y="29"/>
                </a:cubicBezTo>
                <a:cubicBezTo>
                  <a:pt x="14" y="62"/>
                  <a:pt x="27" y="95"/>
                  <a:pt x="42" y="127"/>
                </a:cubicBezTo>
                <a:cubicBezTo>
                  <a:pt x="54" y="154"/>
                  <a:pt x="67" y="181"/>
                  <a:pt x="80" y="207"/>
                </a:cubicBezTo>
                <a:cubicBezTo>
                  <a:pt x="90" y="207"/>
                  <a:pt x="90" y="207"/>
                  <a:pt x="90" y="207"/>
                </a:cubicBezTo>
                <a:cubicBezTo>
                  <a:pt x="76" y="180"/>
                  <a:pt x="63" y="152"/>
                  <a:pt x="50" y="123"/>
                </a:cubicBezTo>
                <a:cubicBezTo>
                  <a:pt x="34" y="88"/>
                  <a:pt x="20" y="51"/>
                  <a:pt x="6" y="1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CustomShape 16"/>
          <p:cNvSpPr/>
          <p:nvPr/>
        </p:nvSpPr>
        <p:spPr>
          <a:xfrm>
            <a:off x="521640" y="4364280"/>
            <a:ext cx="550440" cy="2234520"/>
          </a:xfrm>
          <a:custGeom>
            <a:avLst/>
            <a:gdLst/>
            <a:ahLst/>
            <a:rect l="l" t="t" r="r" b="b"/>
            <a:pathLst>
              <a:path w="115" h="467">
                <a:moveTo>
                  <a:pt x="101" y="409"/>
                </a:moveTo>
                <a:cubicBezTo>
                  <a:pt x="93" y="388"/>
                  <a:pt x="85" y="366"/>
                  <a:pt x="78" y="344"/>
                </a:cubicBezTo>
                <a:cubicBezTo>
                  <a:pt x="57" y="281"/>
                  <a:pt x="41" y="216"/>
                  <a:pt x="29" y="151"/>
                </a:cubicBezTo>
                <a:cubicBezTo>
                  <a:pt x="22" y="119"/>
                  <a:pt x="17" y="86"/>
                  <a:pt x="13" y="53"/>
                </a:cubicBezTo>
                <a:cubicBezTo>
                  <a:pt x="9" y="35"/>
                  <a:pt x="4" y="18"/>
                  <a:pt x="0" y="0"/>
                </a:cubicBezTo>
                <a:cubicBezTo>
                  <a:pt x="5" y="51"/>
                  <a:pt x="12" y="102"/>
                  <a:pt x="21" y="152"/>
                </a:cubicBezTo>
                <a:cubicBezTo>
                  <a:pt x="33" y="218"/>
                  <a:pt x="49" y="283"/>
                  <a:pt x="69" y="347"/>
                </a:cubicBezTo>
                <a:cubicBezTo>
                  <a:pt x="79" y="378"/>
                  <a:pt x="90" y="410"/>
                  <a:pt x="103" y="441"/>
                </a:cubicBezTo>
                <a:cubicBezTo>
                  <a:pt x="107" y="449"/>
                  <a:pt x="111" y="458"/>
                  <a:pt x="115" y="467"/>
                </a:cubicBezTo>
                <a:cubicBezTo>
                  <a:pt x="114" y="464"/>
                  <a:pt x="113" y="461"/>
                  <a:pt x="112" y="458"/>
                </a:cubicBezTo>
                <a:cubicBezTo>
                  <a:pt x="108" y="442"/>
                  <a:pt x="104" y="425"/>
                  <a:pt x="101" y="40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CustomShape 17"/>
          <p:cNvSpPr/>
          <p:nvPr/>
        </p:nvSpPr>
        <p:spPr>
          <a:xfrm>
            <a:off x="468000" y="1289160"/>
            <a:ext cx="172800" cy="3025800"/>
          </a:xfrm>
          <a:custGeom>
            <a:avLst/>
            <a:gdLst/>
            <a:ahLst/>
            <a:rect l="l" t="t" r="r" b="b"/>
            <a:pathLst>
              <a:path w="36" h="633">
                <a:moveTo>
                  <a:pt x="17" y="633"/>
                </a:moveTo>
                <a:cubicBezTo>
                  <a:pt x="15" y="621"/>
                  <a:pt x="14" y="609"/>
                  <a:pt x="13" y="597"/>
                </a:cubicBezTo>
                <a:cubicBezTo>
                  <a:pt x="8" y="530"/>
                  <a:pt x="5" y="464"/>
                  <a:pt x="5" y="398"/>
                </a:cubicBezTo>
                <a:cubicBezTo>
                  <a:pt x="5" y="331"/>
                  <a:pt x="8" y="265"/>
                  <a:pt x="13" y="198"/>
                </a:cubicBezTo>
                <a:cubicBezTo>
                  <a:pt x="15" y="165"/>
                  <a:pt x="18" y="132"/>
                  <a:pt x="22" y="99"/>
                </a:cubicBezTo>
                <a:cubicBezTo>
                  <a:pt x="26" y="66"/>
                  <a:pt x="30" y="33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9" y="33"/>
                  <a:pt x="24" y="66"/>
                  <a:pt x="20" y="99"/>
                </a:cubicBezTo>
                <a:cubicBezTo>
                  <a:pt x="16" y="132"/>
                  <a:pt x="13" y="165"/>
                  <a:pt x="10" y="198"/>
                </a:cubicBezTo>
                <a:cubicBezTo>
                  <a:pt x="4" y="264"/>
                  <a:pt x="1" y="331"/>
                  <a:pt x="1" y="398"/>
                </a:cubicBezTo>
                <a:cubicBezTo>
                  <a:pt x="0" y="461"/>
                  <a:pt x="2" y="525"/>
                  <a:pt x="7" y="589"/>
                </a:cubicBezTo>
                <a:cubicBezTo>
                  <a:pt x="10" y="603"/>
                  <a:pt x="13" y="618"/>
                  <a:pt x="16" y="632"/>
                </a:cubicBezTo>
                <a:cubicBezTo>
                  <a:pt x="16" y="632"/>
                  <a:pt x="17" y="633"/>
                  <a:pt x="17" y="63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CustomShape 18"/>
          <p:cNvSpPr/>
          <p:nvPr/>
        </p:nvSpPr>
        <p:spPr>
          <a:xfrm>
            <a:off x="1111680" y="6571440"/>
            <a:ext cx="132840" cy="280080"/>
          </a:xfrm>
          <a:custGeom>
            <a:avLst/>
            <a:gdLst/>
            <a:ahLst/>
            <a:rect l="l" t="t" r="r" b="b"/>
            <a:pathLst>
              <a:path w="28" h="59">
                <a:moveTo>
                  <a:pt x="22" y="59"/>
                </a:moveTo>
                <a:cubicBezTo>
                  <a:pt x="28" y="59"/>
                  <a:pt x="28" y="59"/>
                  <a:pt x="28" y="59"/>
                </a:cubicBezTo>
                <a:cubicBezTo>
                  <a:pt x="18" y="40"/>
                  <a:pt x="9" y="20"/>
                  <a:pt x="0" y="0"/>
                </a:cubicBezTo>
                <a:cubicBezTo>
                  <a:pt x="6" y="20"/>
                  <a:pt x="13" y="40"/>
                  <a:pt x="22" y="5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CustomShape 19"/>
          <p:cNvSpPr/>
          <p:nvPr/>
        </p:nvSpPr>
        <p:spPr>
          <a:xfrm>
            <a:off x="502560" y="4107600"/>
            <a:ext cx="81000" cy="510120"/>
          </a:xfrm>
          <a:custGeom>
            <a:avLst/>
            <a:gdLst/>
            <a:ahLst/>
            <a:rect l="l" t="t" r="r" b="b"/>
            <a:pathLst>
              <a:path w="17" h="107">
                <a:moveTo>
                  <a:pt x="4" y="54"/>
                </a:moveTo>
                <a:cubicBezTo>
                  <a:pt x="8" y="72"/>
                  <a:pt x="13" y="89"/>
                  <a:pt x="17" y="107"/>
                </a:cubicBezTo>
                <a:cubicBezTo>
                  <a:pt x="14" y="86"/>
                  <a:pt x="12" y="65"/>
                  <a:pt x="10" y="44"/>
                </a:cubicBezTo>
                <a:cubicBezTo>
                  <a:pt x="10" y="44"/>
                  <a:pt x="9" y="43"/>
                  <a:pt x="9" y="43"/>
                </a:cubicBezTo>
                <a:cubicBezTo>
                  <a:pt x="6" y="29"/>
                  <a:pt x="3" y="14"/>
                  <a:pt x="0" y="0"/>
                </a:cubicBezTo>
                <a:cubicBezTo>
                  <a:pt x="0" y="2"/>
                  <a:pt x="0" y="5"/>
                  <a:pt x="0" y="8"/>
                </a:cubicBezTo>
                <a:cubicBezTo>
                  <a:pt x="1" y="23"/>
                  <a:pt x="3" y="39"/>
                  <a:pt x="4" y="5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CustomShape 20"/>
          <p:cNvSpPr/>
          <p:nvPr/>
        </p:nvSpPr>
        <p:spPr>
          <a:xfrm>
            <a:off x="973800" y="3145680"/>
            <a:ext cx="1408680" cy="2715480"/>
          </a:xfrm>
          <a:custGeom>
            <a:avLst/>
            <a:gdLst/>
            <a:ahLst/>
            <a:rect l="l" t="t" r="r" b="b"/>
            <a:pathLst>
              <a:path w="294" h="568">
                <a:moveTo>
                  <a:pt x="8" y="553"/>
                </a:moveTo>
                <a:cubicBezTo>
                  <a:pt x="9" y="501"/>
                  <a:pt x="19" y="448"/>
                  <a:pt x="35" y="397"/>
                </a:cubicBezTo>
                <a:cubicBezTo>
                  <a:pt x="51" y="347"/>
                  <a:pt x="73" y="298"/>
                  <a:pt x="99" y="252"/>
                </a:cubicBezTo>
                <a:cubicBezTo>
                  <a:pt x="124" y="205"/>
                  <a:pt x="154" y="161"/>
                  <a:pt x="187" y="119"/>
                </a:cubicBezTo>
                <a:cubicBezTo>
                  <a:pt x="203" y="98"/>
                  <a:pt x="220" y="77"/>
                  <a:pt x="238" y="58"/>
                </a:cubicBezTo>
                <a:cubicBezTo>
                  <a:pt x="247" y="48"/>
                  <a:pt x="256" y="38"/>
                  <a:pt x="265" y="28"/>
                </a:cubicBezTo>
                <a:cubicBezTo>
                  <a:pt x="274" y="19"/>
                  <a:pt x="284" y="9"/>
                  <a:pt x="294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83" y="9"/>
                  <a:pt x="273" y="18"/>
                  <a:pt x="264" y="27"/>
                </a:cubicBezTo>
                <a:cubicBezTo>
                  <a:pt x="255" y="37"/>
                  <a:pt x="246" y="47"/>
                  <a:pt x="237" y="56"/>
                </a:cubicBezTo>
                <a:cubicBezTo>
                  <a:pt x="218" y="76"/>
                  <a:pt x="201" y="96"/>
                  <a:pt x="185" y="117"/>
                </a:cubicBezTo>
                <a:cubicBezTo>
                  <a:pt x="151" y="159"/>
                  <a:pt x="121" y="203"/>
                  <a:pt x="95" y="249"/>
                </a:cubicBezTo>
                <a:cubicBezTo>
                  <a:pt x="68" y="296"/>
                  <a:pt x="46" y="345"/>
                  <a:pt x="30" y="396"/>
                </a:cubicBezTo>
                <a:cubicBezTo>
                  <a:pt x="13" y="445"/>
                  <a:pt x="3" y="497"/>
                  <a:pt x="0" y="549"/>
                </a:cubicBezTo>
                <a:cubicBezTo>
                  <a:pt x="3" y="555"/>
                  <a:pt x="5" y="561"/>
                  <a:pt x="7" y="568"/>
                </a:cubicBezTo>
                <a:cubicBezTo>
                  <a:pt x="7" y="563"/>
                  <a:pt x="7" y="558"/>
                  <a:pt x="8" y="5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CustomShape 21"/>
          <p:cNvSpPr/>
          <p:nvPr/>
        </p:nvSpPr>
        <p:spPr>
          <a:xfrm>
            <a:off x="1073520" y="6600240"/>
            <a:ext cx="119160" cy="251640"/>
          </a:xfrm>
          <a:custGeom>
            <a:avLst/>
            <a:gdLst/>
            <a:ahLst/>
            <a:rect l="l" t="t" r="r" b="b"/>
            <a:pathLst>
              <a:path w="25" h="53">
                <a:moveTo>
                  <a:pt x="0" y="0"/>
                </a:moveTo>
                <a:cubicBezTo>
                  <a:pt x="5" y="18"/>
                  <a:pt x="12" y="36"/>
                  <a:pt x="19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36"/>
                  <a:pt x="8" y="18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CustomShape 22"/>
          <p:cNvSpPr/>
          <p:nvPr/>
        </p:nvSpPr>
        <p:spPr>
          <a:xfrm>
            <a:off x="973800" y="5897160"/>
            <a:ext cx="136440" cy="672840"/>
          </a:xfrm>
          <a:custGeom>
            <a:avLst/>
            <a:gdLst/>
            <a:ahLst/>
            <a:rect l="l" t="t" r="r" b="b"/>
            <a:pathLst>
              <a:path w="29" h="141">
                <a:moveTo>
                  <a:pt x="0" y="0"/>
                </a:moveTo>
                <a:cubicBezTo>
                  <a:pt x="0" y="30"/>
                  <a:pt x="2" y="60"/>
                  <a:pt x="7" y="89"/>
                </a:cubicBezTo>
                <a:cubicBezTo>
                  <a:pt x="11" y="98"/>
                  <a:pt x="14" y="108"/>
                  <a:pt x="18" y="117"/>
                </a:cubicBezTo>
                <a:cubicBezTo>
                  <a:pt x="22" y="125"/>
                  <a:pt x="25" y="133"/>
                  <a:pt x="29" y="141"/>
                </a:cubicBezTo>
                <a:cubicBezTo>
                  <a:pt x="28" y="139"/>
                  <a:pt x="28" y="137"/>
                  <a:pt x="27" y="135"/>
                </a:cubicBezTo>
                <a:cubicBezTo>
                  <a:pt x="16" y="98"/>
                  <a:pt x="10" y="60"/>
                  <a:pt x="8" y="22"/>
                </a:cubicBezTo>
                <a:cubicBezTo>
                  <a:pt x="7" y="18"/>
                  <a:pt x="5" y="15"/>
                  <a:pt x="4" y="11"/>
                </a:cubicBezTo>
                <a:cubicBezTo>
                  <a:pt x="2" y="7"/>
                  <a:pt x="1" y="3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" name="CustomShape 23"/>
          <p:cNvSpPr/>
          <p:nvPr/>
        </p:nvSpPr>
        <p:spPr>
          <a:xfrm>
            <a:off x="973800" y="5772600"/>
            <a:ext cx="36720" cy="226440"/>
          </a:xfrm>
          <a:custGeom>
            <a:avLst/>
            <a:gdLst/>
            <a:ahLst/>
            <a:rect l="l" t="t" r="r" b="b"/>
            <a:pathLst>
              <a:path w="8" h="48">
                <a:moveTo>
                  <a:pt x="0" y="26"/>
                </a:moveTo>
                <a:cubicBezTo>
                  <a:pt x="1" y="29"/>
                  <a:pt x="2" y="33"/>
                  <a:pt x="4" y="37"/>
                </a:cubicBezTo>
                <a:cubicBezTo>
                  <a:pt x="5" y="41"/>
                  <a:pt x="7" y="44"/>
                  <a:pt x="8" y="48"/>
                </a:cubicBezTo>
                <a:cubicBezTo>
                  <a:pt x="7" y="38"/>
                  <a:pt x="7" y="28"/>
                  <a:pt x="7" y="19"/>
                </a:cubicBezTo>
                <a:cubicBezTo>
                  <a:pt x="5" y="12"/>
                  <a:pt x="3" y="6"/>
                  <a:pt x="0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11"/>
                  <a:pt x="0" y="19"/>
                  <a:pt x="0" y="2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CustomShape 24"/>
          <p:cNvSpPr/>
          <p:nvPr/>
        </p:nvSpPr>
        <p:spPr>
          <a:xfrm>
            <a:off x="1006200" y="6322680"/>
            <a:ext cx="209160" cy="529200"/>
          </a:xfrm>
          <a:custGeom>
            <a:avLst/>
            <a:gdLst/>
            <a:ahLst/>
            <a:rect l="l" t="t" r="r" b="b"/>
            <a:pathLst>
              <a:path w="44" h="111">
                <a:moveTo>
                  <a:pt x="11" y="28"/>
                </a:moveTo>
                <a:cubicBezTo>
                  <a:pt x="7" y="19"/>
                  <a:pt x="4" y="9"/>
                  <a:pt x="0" y="0"/>
                </a:cubicBezTo>
                <a:cubicBezTo>
                  <a:pt x="3" y="16"/>
                  <a:pt x="7" y="33"/>
                  <a:pt x="11" y="49"/>
                </a:cubicBezTo>
                <a:cubicBezTo>
                  <a:pt x="12" y="52"/>
                  <a:pt x="13" y="55"/>
                  <a:pt x="14" y="58"/>
                </a:cubicBezTo>
                <a:cubicBezTo>
                  <a:pt x="22" y="76"/>
                  <a:pt x="30" y="94"/>
                  <a:pt x="39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35" y="92"/>
                  <a:pt x="28" y="72"/>
                  <a:pt x="22" y="52"/>
                </a:cubicBezTo>
                <a:cubicBezTo>
                  <a:pt x="18" y="44"/>
                  <a:pt x="15" y="36"/>
                  <a:pt x="11" y="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CustomShape 25"/>
          <p:cNvSpPr/>
          <p:nvPr/>
        </p:nvSpPr>
        <p:spPr>
          <a:xfrm>
            <a:off x="0" y="0"/>
            <a:ext cx="181440" cy="6856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26"/>
          <p:cNvSpPr/>
          <p:nvPr/>
        </p:nvSpPr>
        <p:spPr>
          <a:xfrm>
            <a:off x="0" y="4323960"/>
            <a:ext cx="1743120" cy="777240"/>
          </a:xfrm>
          <a:custGeom>
            <a:avLst/>
            <a:gdLst/>
            <a:ah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" name="PlaceHolder 2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7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2575080"/>
            <a:ext cx="99360" cy="624600"/>
          </a:xfrm>
          <a:custGeom>
            <a:avLst/>
            <a:gdLst/>
            <a:ahLst/>
            <a:rect l="l" t="t" r="r" b="b"/>
            <a:pathLst>
              <a:path w="22" h="136">
                <a:moveTo>
                  <a:pt x="22" y="136"/>
                </a:moveTo>
                <a:cubicBezTo>
                  <a:pt x="20" y="117"/>
                  <a:pt x="19" y="99"/>
                  <a:pt x="17" y="80"/>
                </a:cubicBezTo>
                <a:cubicBezTo>
                  <a:pt x="11" y="54"/>
                  <a:pt x="6" y="27"/>
                  <a:pt x="0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64"/>
                  <a:pt x="13" y="94"/>
                  <a:pt x="20" y="124"/>
                </a:cubicBezTo>
                <a:cubicBezTo>
                  <a:pt x="20" y="128"/>
                  <a:pt x="21" y="132"/>
                  <a:pt x="22" y="136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2"/>
          <p:cNvSpPr/>
          <p:nvPr/>
        </p:nvSpPr>
        <p:spPr>
          <a:xfrm>
            <a:off x="128520" y="3156480"/>
            <a:ext cx="645120" cy="2320920"/>
          </a:xfrm>
          <a:custGeom>
            <a:avLst/>
            <a:gdLst/>
            <a:ahLst/>
            <a:rect l="l" t="t" r="r" b="b"/>
            <a:pathLst>
              <a:path w="140" h="504">
                <a:moveTo>
                  <a:pt x="86" y="350"/>
                </a:moveTo>
                <a:cubicBezTo>
                  <a:pt x="103" y="402"/>
                  <a:pt x="120" y="453"/>
                  <a:pt x="139" y="504"/>
                </a:cubicBezTo>
                <a:cubicBezTo>
                  <a:pt x="139" y="495"/>
                  <a:pt x="139" y="487"/>
                  <a:pt x="140" y="478"/>
                </a:cubicBezTo>
                <a:cubicBezTo>
                  <a:pt x="124" y="435"/>
                  <a:pt x="109" y="391"/>
                  <a:pt x="95" y="347"/>
                </a:cubicBezTo>
                <a:cubicBezTo>
                  <a:pt x="58" y="233"/>
                  <a:pt x="27" y="117"/>
                  <a:pt x="0" y="0"/>
                </a:cubicBezTo>
                <a:cubicBezTo>
                  <a:pt x="2" y="20"/>
                  <a:pt x="4" y="41"/>
                  <a:pt x="6" y="61"/>
                </a:cubicBezTo>
                <a:cubicBezTo>
                  <a:pt x="30" y="158"/>
                  <a:pt x="56" y="255"/>
                  <a:pt x="86" y="35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3"/>
          <p:cNvSpPr/>
          <p:nvPr/>
        </p:nvSpPr>
        <p:spPr>
          <a:xfrm>
            <a:off x="807120" y="5447160"/>
            <a:ext cx="608040" cy="1418760"/>
          </a:xfrm>
          <a:custGeom>
            <a:avLst/>
            <a:gdLst/>
            <a:ahLst/>
            <a:rect l="l" t="t" r="r" b="b"/>
            <a:pathLst>
              <a:path w="132" h="308">
                <a:moveTo>
                  <a:pt x="8" y="22"/>
                </a:moveTo>
                <a:cubicBezTo>
                  <a:pt x="5" y="15"/>
                  <a:pt x="2" y="8"/>
                  <a:pt x="0" y="0"/>
                </a:cubicBezTo>
                <a:cubicBezTo>
                  <a:pt x="0" y="10"/>
                  <a:pt x="0" y="19"/>
                  <a:pt x="0" y="29"/>
                </a:cubicBezTo>
                <a:cubicBezTo>
                  <a:pt x="21" y="85"/>
                  <a:pt x="44" y="140"/>
                  <a:pt x="68" y="194"/>
                </a:cubicBezTo>
                <a:cubicBezTo>
                  <a:pt x="85" y="232"/>
                  <a:pt x="104" y="270"/>
                  <a:pt x="123" y="308"/>
                </a:cubicBezTo>
                <a:cubicBezTo>
                  <a:pt x="132" y="308"/>
                  <a:pt x="132" y="308"/>
                  <a:pt x="132" y="308"/>
                </a:cubicBezTo>
                <a:cubicBezTo>
                  <a:pt x="113" y="269"/>
                  <a:pt x="94" y="230"/>
                  <a:pt x="77" y="190"/>
                </a:cubicBezTo>
                <a:cubicBezTo>
                  <a:pt x="52" y="135"/>
                  <a:pt x="29" y="79"/>
                  <a:pt x="8" y="22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4"/>
          <p:cNvSpPr/>
          <p:nvPr/>
        </p:nvSpPr>
        <p:spPr>
          <a:xfrm>
            <a:off x="959760" y="6503760"/>
            <a:ext cx="169920" cy="362160"/>
          </a:xfrm>
          <a:custGeom>
            <a:avLst/>
            <a:gdLst/>
            <a:ahLst/>
            <a:rect l="l" t="t" r="r" b="b"/>
            <a:pathLst>
              <a:path w="37" h="79">
                <a:moveTo>
                  <a:pt x="28" y="79"/>
                </a:moveTo>
                <a:cubicBezTo>
                  <a:pt x="37" y="79"/>
                  <a:pt x="37" y="79"/>
                  <a:pt x="37" y="79"/>
                </a:cubicBezTo>
                <a:cubicBezTo>
                  <a:pt x="24" y="53"/>
                  <a:pt x="12" y="27"/>
                  <a:pt x="0" y="0"/>
                </a:cubicBezTo>
                <a:cubicBezTo>
                  <a:pt x="8" y="27"/>
                  <a:pt x="17" y="53"/>
                  <a:pt x="28" y="7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5"/>
          <p:cNvSpPr/>
          <p:nvPr/>
        </p:nvSpPr>
        <p:spPr>
          <a:xfrm>
            <a:off x="100800" y="3201120"/>
            <a:ext cx="820440" cy="3327120"/>
          </a:xfrm>
          <a:custGeom>
            <a:avLst/>
            <a:gdLst/>
            <a:ahLst/>
            <a:rect l="l" t="t" r="r" b="b"/>
            <a:pathLst>
              <a:path w="178" h="722">
                <a:moveTo>
                  <a:pt x="162" y="660"/>
                </a:moveTo>
                <a:cubicBezTo>
                  <a:pt x="145" y="618"/>
                  <a:pt x="130" y="576"/>
                  <a:pt x="116" y="534"/>
                </a:cubicBezTo>
                <a:cubicBezTo>
                  <a:pt x="84" y="437"/>
                  <a:pt x="59" y="337"/>
                  <a:pt x="40" y="236"/>
                </a:cubicBezTo>
                <a:cubicBezTo>
                  <a:pt x="29" y="175"/>
                  <a:pt x="20" y="113"/>
                  <a:pt x="12" y="51"/>
                </a:cubicBezTo>
                <a:cubicBezTo>
                  <a:pt x="8" y="34"/>
                  <a:pt x="4" y="17"/>
                  <a:pt x="0" y="0"/>
                </a:cubicBezTo>
                <a:cubicBezTo>
                  <a:pt x="8" y="79"/>
                  <a:pt x="19" y="159"/>
                  <a:pt x="33" y="237"/>
                </a:cubicBezTo>
                <a:cubicBezTo>
                  <a:pt x="51" y="339"/>
                  <a:pt x="76" y="439"/>
                  <a:pt x="107" y="537"/>
                </a:cubicBezTo>
                <a:cubicBezTo>
                  <a:pt x="123" y="586"/>
                  <a:pt x="141" y="634"/>
                  <a:pt x="160" y="681"/>
                </a:cubicBezTo>
                <a:cubicBezTo>
                  <a:pt x="166" y="695"/>
                  <a:pt x="172" y="708"/>
                  <a:pt x="178" y="722"/>
                </a:cubicBezTo>
                <a:cubicBezTo>
                  <a:pt x="176" y="717"/>
                  <a:pt x="175" y="713"/>
                  <a:pt x="174" y="708"/>
                </a:cubicBezTo>
                <a:cubicBezTo>
                  <a:pt x="169" y="692"/>
                  <a:pt x="165" y="676"/>
                  <a:pt x="162" y="66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6"/>
          <p:cNvSpPr/>
          <p:nvPr/>
        </p:nvSpPr>
        <p:spPr>
          <a:xfrm>
            <a:off x="22320" y="228600"/>
            <a:ext cx="104760" cy="2926440"/>
          </a:xfrm>
          <a:custGeom>
            <a:avLst/>
            <a:gdLst/>
            <a:ahLst/>
            <a:rect l="l" t="t" r="r" b="b"/>
            <a:pathLst>
              <a:path w="23" h="635">
                <a:moveTo>
                  <a:pt x="11" y="577"/>
                </a:moveTo>
                <a:cubicBezTo>
                  <a:pt x="12" y="581"/>
                  <a:pt x="12" y="585"/>
                  <a:pt x="12" y="589"/>
                </a:cubicBezTo>
                <a:cubicBezTo>
                  <a:pt x="15" y="603"/>
                  <a:pt x="19" y="617"/>
                  <a:pt x="22" y="632"/>
                </a:cubicBezTo>
                <a:cubicBezTo>
                  <a:pt x="22" y="633"/>
                  <a:pt x="22" y="634"/>
                  <a:pt x="23" y="635"/>
                </a:cubicBezTo>
                <a:cubicBezTo>
                  <a:pt x="21" y="615"/>
                  <a:pt x="19" y="596"/>
                  <a:pt x="17" y="576"/>
                </a:cubicBezTo>
                <a:cubicBezTo>
                  <a:pt x="9" y="474"/>
                  <a:pt x="5" y="372"/>
                  <a:pt x="5" y="269"/>
                </a:cubicBezTo>
                <a:cubicBezTo>
                  <a:pt x="6" y="179"/>
                  <a:pt x="9" y="90"/>
                  <a:pt x="1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89"/>
                  <a:pt x="2" y="179"/>
                  <a:pt x="1" y="269"/>
                </a:cubicBezTo>
                <a:cubicBezTo>
                  <a:pt x="0" y="372"/>
                  <a:pt x="3" y="474"/>
                  <a:pt x="11" y="577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7"/>
          <p:cNvSpPr/>
          <p:nvPr/>
        </p:nvSpPr>
        <p:spPr>
          <a:xfrm>
            <a:off x="78120" y="2944080"/>
            <a:ext cx="76680" cy="492480"/>
          </a:xfrm>
          <a:custGeom>
            <a:avLst/>
            <a:gdLst/>
            <a:ahLst/>
            <a:rect l="l" t="t" r="r" b="b"/>
            <a:pathLst>
              <a:path w="17" h="107">
                <a:moveTo>
                  <a:pt x="0" y="0"/>
                </a:moveTo>
                <a:cubicBezTo>
                  <a:pt x="2" y="19"/>
                  <a:pt x="3" y="37"/>
                  <a:pt x="5" y="56"/>
                </a:cubicBezTo>
                <a:cubicBezTo>
                  <a:pt x="9" y="73"/>
                  <a:pt x="13" y="90"/>
                  <a:pt x="17" y="107"/>
                </a:cubicBezTo>
                <a:cubicBezTo>
                  <a:pt x="15" y="87"/>
                  <a:pt x="13" y="66"/>
                  <a:pt x="11" y="46"/>
                </a:cubicBezTo>
                <a:cubicBezTo>
                  <a:pt x="10" y="45"/>
                  <a:pt x="10" y="44"/>
                  <a:pt x="10" y="43"/>
                </a:cubicBezTo>
                <a:cubicBezTo>
                  <a:pt x="7" y="28"/>
                  <a:pt x="3" y="1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8"/>
          <p:cNvSpPr/>
          <p:nvPr/>
        </p:nvSpPr>
        <p:spPr>
          <a:xfrm>
            <a:off x="769680" y="5478840"/>
            <a:ext cx="188640" cy="1023480"/>
          </a:xfrm>
          <a:custGeom>
            <a:avLst/>
            <a:gdLst/>
            <a:ahLst/>
            <a:rect l="l" t="t" r="r" b="b"/>
            <a:pathLst>
              <a:path w="41" h="222">
                <a:moveTo>
                  <a:pt x="0" y="0"/>
                </a:moveTo>
                <a:cubicBezTo>
                  <a:pt x="0" y="31"/>
                  <a:pt x="2" y="62"/>
                  <a:pt x="5" y="93"/>
                </a:cubicBezTo>
                <a:cubicBezTo>
                  <a:pt x="8" y="117"/>
                  <a:pt x="12" y="142"/>
                  <a:pt x="17" y="166"/>
                </a:cubicBezTo>
                <a:cubicBezTo>
                  <a:pt x="19" y="172"/>
                  <a:pt x="22" y="178"/>
                  <a:pt x="24" y="184"/>
                </a:cubicBezTo>
                <a:cubicBezTo>
                  <a:pt x="30" y="197"/>
                  <a:pt x="35" y="209"/>
                  <a:pt x="41" y="222"/>
                </a:cubicBezTo>
                <a:cubicBezTo>
                  <a:pt x="40" y="219"/>
                  <a:pt x="39" y="215"/>
                  <a:pt x="38" y="212"/>
                </a:cubicBezTo>
                <a:cubicBezTo>
                  <a:pt x="26" y="172"/>
                  <a:pt x="18" y="132"/>
                  <a:pt x="13" y="92"/>
                </a:cubicBezTo>
                <a:cubicBezTo>
                  <a:pt x="11" y="68"/>
                  <a:pt x="9" y="45"/>
                  <a:pt x="8" y="22"/>
                </a:cubicBezTo>
                <a:cubicBezTo>
                  <a:pt x="8" y="21"/>
                  <a:pt x="7" y="20"/>
                  <a:pt x="7" y="18"/>
                </a:cubicBezTo>
                <a:cubicBezTo>
                  <a:pt x="5" y="12"/>
                  <a:pt x="2" y="6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9"/>
          <p:cNvSpPr/>
          <p:nvPr/>
        </p:nvSpPr>
        <p:spPr>
          <a:xfrm>
            <a:off x="775440" y="1398960"/>
            <a:ext cx="2074680" cy="4046760"/>
          </a:xfrm>
          <a:custGeom>
            <a:avLst/>
            <a:gdLst/>
            <a:ahLst/>
            <a:rect l="l" t="t" r="r" b="b"/>
            <a:pathLst>
              <a:path w="450" h="878">
                <a:moveTo>
                  <a:pt x="7" y="854"/>
                </a:moveTo>
                <a:cubicBezTo>
                  <a:pt x="10" y="772"/>
                  <a:pt x="26" y="691"/>
                  <a:pt x="50" y="613"/>
                </a:cubicBezTo>
                <a:cubicBezTo>
                  <a:pt x="75" y="535"/>
                  <a:pt x="109" y="460"/>
                  <a:pt x="149" y="388"/>
                </a:cubicBezTo>
                <a:cubicBezTo>
                  <a:pt x="189" y="316"/>
                  <a:pt x="235" y="248"/>
                  <a:pt x="285" y="183"/>
                </a:cubicBezTo>
                <a:cubicBezTo>
                  <a:pt x="310" y="151"/>
                  <a:pt x="337" y="119"/>
                  <a:pt x="364" y="89"/>
                </a:cubicBezTo>
                <a:cubicBezTo>
                  <a:pt x="378" y="74"/>
                  <a:pt x="392" y="58"/>
                  <a:pt x="406" y="44"/>
                </a:cubicBezTo>
                <a:cubicBezTo>
                  <a:pt x="421" y="29"/>
                  <a:pt x="435" y="15"/>
                  <a:pt x="450" y="1"/>
                </a:cubicBezTo>
                <a:cubicBezTo>
                  <a:pt x="450" y="0"/>
                  <a:pt x="450" y="0"/>
                  <a:pt x="450" y="0"/>
                </a:cubicBezTo>
                <a:cubicBezTo>
                  <a:pt x="434" y="14"/>
                  <a:pt x="420" y="28"/>
                  <a:pt x="405" y="43"/>
                </a:cubicBezTo>
                <a:cubicBezTo>
                  <a:pt x="391" y="57"/>
                  <a:pt x="377" y="72"/>
                  <a:pt x="363" y="88"/>
                </a:cubicBezTo>
                <a:cubicBezTo>
                  <a:pt x="335" y="118"/>
                  <a:pt x="308" y="149"/>
                  <a:pt x="283" y="181"/>
                </a:cubicBezTo>
                <a:cubicBezTo>
                  <a:pt x="232" y="246"/>
                  <a:pt x="185" y="314"/>
                  <a:pt x="145" y="386"/>
                </a:cubicBezTo>
                <a:cubicBezTo>
                  <a:pt x="104" y="457"/>
                  <a:pt x="70" y="533"/>
                  <a:pt x="45" y="611"/>
                </a:cubicBezTo>
                <a:cubicBezTo>
                  <a:pt x="19" y="690"/>
                  <a:pt x="3" y="771"/>
                  <a:pt x="0" y="854"/>
                </a:cubicBezTo>
                <a:cubicBezTo>
                  <a:pt x="0" y="856"/>
                  <a:pt x="0" y="857"/>
                  <a:pt x="0" y="859"/>
                </a:cubicBezTo>
                <a:cubicBezTo>
                  <a:pt x="2" y="865"/>
                  <a:pt x="4" y="872"/>
                  <a:pt x="7" y="878"/>
                </a:cubicBezTo>
                <a:cubicBezTo>
                  <a:pt x="7" y="870"/>
                  <a:pt x="7" y="862"/>
                  <a:pt x="7" y="85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10"/>
          <p:cNvSpPr/>
          <p:nvPr/>
        </p:nvSpPr>
        <p:spPr>
          <a:xfrm>
            <a:off x="922680" y="6530040"/>
            <a:ext cx="160560" cy="335880"/>
          </a:xfrm>
          <a:custGeom>
            <a:avLst/>
            <a:gdLst/>
            <a:ahLst/>
            <a:rect l="l" t="t" r="r" b="b"/>
            <a:pathLst>
              <a:path w="35" h="73">
                <a:moveTo>
                  <a:pt x="0" y="0"/>
                </a:moveTo>
                <a:cubicBezTo>
                  <a:pt x="7" y="24"/>
                  <a:pt x="16" y="49"/>
                  <a:pt x="26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23" y="49"/>
                  <a:pt x="11" y="2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11"/>
          <p:cNvSpPr/>
          <p:nvPr/>
        </p:nvSpPr>
        <p:spPr>
          <a:xfrm>
            <a:off x="769680" y="5359320"/>
            <a:ext cx="36000" cy="220320"/>
          </a:xfrm>
          <a:custGeom>
            <a:avLst/>
            <a:gdLst/>
            <a:ahLst/>
            <a:rect l="l" t="t" r="r" b="b"/>
            <a:pathLst>
              <a:path w="8" h="48">
                <a:moveTo>
                  <a:pt x="7" y="44"/>
                </a:moveTo>
                <a:cubicBezTo>
                  <a:pt x="7" y="46"/>
                  <a:pt x="8" y="47"/>
                  <a:pt x="8" y="48"/>
                </a:cubicBezTo>
                <a:cubicBezTo>
                  <a:pt x="8" y="38"/>
                  <a:pt x="8" y="29"/>
                  <a:pt x="8" y="19"/>
                </a:cubicBezTo>
                <a:cubicBezTo>
                  <a:pt x="5" y="13"/>
                  <a:pt x="3" y="6"/>
                  <a:pt x="1" y="0"/>
                </a:cubicBezTo>
                <a:cubicBezTo>
                  <a:pt x="0" y="9"/>
                  <a:pt x="0" y="17"/>
                  <a:pt x="0" y="26"/>
                </a:cubicBezTo>
                <a:cubicBezTo>
                  <a:pt x="2" y="32"/>
                  <a:pt x="5" y="38"/>
                  <a:pt x="7" y="4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12"/>
          <p:cNvSpPr/>
          <p:nvPr/>
        </p:nvSpPr>
        <p:spPr>
          <a:xfrm>
            <a:off x="849960" y="6244560"/>
            <a:ext cx="237240" cy="621000"/>
          </a:xfrm>
          <a:custGeom>
            <a:avLst/>
            <a:gdLst/>
            <a:ahLst/>
            <a:rect l="l" t="t" r="r" b="b"/>
            <a:pathLst>
              <a:path w="52" h="135">
                <a:moveTo>
                  <a:pt x="7" y="18"/>
                </a:moveTo>
                <a:cubicBezTo>
                  <a:pt x="5" y="12"/>
                  <a:pt x="2" y="6"/>
                  <a:pt x="0" y="0"/>
                </a:cubicBezTo>
                <a:cubicBezTo>
                  <a:pt x="3" y="16"/>
                  <a:pt x="7" y="32"/>
                  <a:pt x="12" y="48"/>
                </a:cubicBezTo>
                <a:cubicBezTo>
                  <a:pt x="13" y="53"/>
                  <a:pt x="14" y="57"/>
                  <a:pt x="16" y="62"/>
                </a:cubicBezTo>
                <a:cubicBezTo>
                  <a:pt x="27" y="86"/>
                  <a:pt x="39" y="111"/>
                  <a:pt x="51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1" y="109"/>
                  <a:pt x="32" y="83"/>
                  <a:pt x="24" y="56"/>
                </a:cubicBezTo>
                <a:cubicBezTo>
                  <a:pt x="18" y="43"/>
                  <a:pt x="13" y="31"/>
                  <a:pt x="7" y="1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13"/>
          <p:cNvSpPr/>
          <p:nvPr/>
        </p:nvSpPr>
        <p:spPr>
          <a:xfrm>
            <a:off x="27360" y="-720"/>
            <a:ext cx="492840" cy="4399560"/>
          </a:xfrm>
          <a:custGeom>
            <a:avLst/>
            <a:gdLst/>
            <a:ahLst/>
            <a:rect l="l" t="t" r="r" b="b"/>
            <a:pathLst>
              <a:path w="103" h="920">
                <a:moveTo>
                  <a:pt x="7" y="210"/>
                </a:moveTo>
                <a:cubicBezTo>
                  <a:pt x="11" y="288"/>
                  <a:pt x="17" y="367"/>
                  <a:pt x="26" y="445"/>
                </a:cubicBezTo>
                <a:cubicBezTo>
                  <a:pt x="34" y="523"/>
                  <a:pt x="44" y="601"/>
                  <a:pt x="57" y="679"/>
                </a:cubicBezTo>
                <a:cubicBezTo>
                  <a:pt x="69" y="757"/>
                  <a:pt x="84" y="834"/>
                  <a:pt x="101" y="911"/>
                </a:cubicBezTo>
                <a:cubicBezTo>
                  <a:pt x="102" y="914"/>
                  <a:pt x="103" y="917"/>
                  <a:pt x="103" y="920"/>
                </a:cubicBezTo>
                <a:cubicBezTo>
                  <a:pt x="102" y="905"/>
                  <a:pt x="100" y="889"/>
                  <a:pt x="99" y="874"/>
                </a:cubicBezTo>
                <a:cubicBezTo>
                  <a:pt x="99" y="871"/>
                  <a:pt x="99" y="868"/>
                  <a:pt x="99" y="866"/>
                </a:cubicBezTo>
                <a:cubicBezTo>
                  <a:pt x="85" y="803"/>
                  <a:pt x="73" y="741"/>
                  <a:pt x="63" y="678"/>
                </a:cubicBezTo>
                <a:cubicBezTo>
                  <a:pt x="50" y="600"/>
                  <a:pt x="39" y="523"/>
                  <a:pt x="30" y="444"/>
                </a:cubicBezTo>
                <a:cubicBezTo>
                  <a:pt x="21" y="366"/>
                  <a:pt x="14" y="288"/>
                  <a:pt x="9" y="209"/>
                </a:cubicBezTo>
                <a:cubicBezTo>
                  <a:pt x="7" y="170"/>
                  <a:pt x="5" y="131"/>
                  <a:pt x="3" y="92"/>
                </a:cubicBezTo>
                <a:cubicBezTo>
                  <a:pt x="2" y="61"/>
                  <a:pt x="1" y="3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1" y="61"/>
                  <a:pt x="1" y="92"/>
                </a:cubicBezTo>
                <a:cubicBezTo>
                  <a:pt x="3" y="131"/>
                  <a:pt x="4" y="170"/>
                  <a:pt x="7" y="2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14"/>
          <p:cNvSpPr/>
          <p:nvPr/>
        </p:nvSpPr>
        <p:spPr>
          <a:xfrm>
            <a:off x="550440" y="4316400"/>
            <a:ext cx="421920" cy="1579320"/>
          </a:xfrm>
          <a:custGeom>
            <a:avLst/>
            <a:gdLst/>
            <a:ahLst/>
            <a:rect l="l" t="t" r="r" b="b"/>
            <a:pathLst>
              <a:path w="88" h="330">
                <a:moveTo>
                  <a:pt x="53" y="229"/>
                </a:moveTo>
                <a:cubicBezTo>
                  <a:pt x="64" y="263"/>
                  <a:pt x="75" y="297"/>
                  <a:pt x="88" y="330"/>
                </a:cubicBezTo>
                <a:cubicBezTo>
                  <a:pt x="88" y="323"/>
                  <a:pt x="88" y="315"/>
                  <a:pt x="88" y="308"/>
                </a:cubicBezTo>
                <a:cubicBezTo>
                  <a:pt x="88" y="307"/>
                  <a:pt x="88" y="305"/>
                  <a:pt x="88" y="304"/>
                </a:cubicBezTo>
                <a:cubicBezTo>
                  <a:pt x="79" y="278"/>
                  <a:pt x="70" y="252"/>
                  <a:pt x="62" y="226"/>
                </a:cubicBezTo>
                <a:cubicBezTo>
                  <a:pt x="38" y="152"/>
                  <a:pt x="17" y="76"/>
                  <a:pt x="0" y="0"/>
                </a:cubicBezTo>
                <a:cubicBezTo>
                  <a:pt x="2" y="21"/>
                  <a:pt x="4" y="42"/>
                  <a:pt x="7" y="63"/>
                </a:cubicBezTo>
                <a:cubicBezTo>
                  <a:pt x="21" y="119"/>
                  <a:pt x="36" y="174"/>
                  <a:pt x="53" y="22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15"/>
          <p:cNvSpPr/>
          <p:nvPr/>
        </p:nvSpPr>
        <p:spPr>
          <a:xfrm>
            <a:off x="1006200" y="5862600"/>
            <a:ext cx="429480" cy="989280"/>
          </a:xfrm>
          <a:custGeom>
            <a:avLst/>
            <a:gdLst/>
            <a:ahLst/>
            <a:rect l="l" t="t" r="r" b="b"/>
            <a:pathLst>
              <a:path w="90" h="207">
                <a:moveTo>
                  <a:pt x="6" y="15"/>
                </a:moveTo>
                <a:cubicBezTo>
                  <a:pt x="4" y="10"/>
                  <a:pt x="2" y="5"/>
                  <a:pt x="0" y="0"/>
                </a:cubicBezTo>
                <a:cubicBezTo>
                  <a:pt x="0" y="9"/>
                  <a:pt x="0" y="19"/>
                  <a:pt x="1" y="29"/>
                </a:cubicBezTo>
                <a:cubicBezTo>
                  <a:pt x="14" y="62"/>
                  <a:pt x="27" y="95"/>
                  <a:pt x="42" y="127"/>
                </a:cubicBezTo>
                <a:cubicBezTo>
                  <a:pt x="54" y="154"/>
                  <a:pt x="67" y="181"/>
                  <a:pt x="80" y="207"/>
                </a:cubicBezTo>
                <a:cubicBezTo>
                  <a:pt x="90" y="207"/>
                  <a:pt x="90" y="207"/>
                  <a:pt x="90" y="207"/>
                </a:cubicBezTo>
                <a:cubicBezTo>
                  <a:pt x="76" y="180"/>
                  <a:pt x="63" y="152"/>
                  <a:pt x="50" y="123"/>
                </a:cubicBezTo>
                <a:cubicBezTo>
                  <a:pt x="34" y="88"/>
                  <a:pt x="20" y="51"/>
                  <a:pt x="6" y="1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16"/>
          <p:cNvSpPr/>
          <p:nvPr/>
        </p:nvSpPr>
        <p:spPr>
          <a:xfrm>
            <a:off x="521640" y="4364280"/>
            <a:ext cx="550440" cy="2234520"/>
          </a:xfrm>
          <a:custGeom>
            <a:avLst/>
            <a:gdLst/>
            <a:ahLst/>
            <a:rect l="l" t="t" r="r" b="b"/>
            <a:pathLst>
              <a:path w="115" h="467">
                <a:moveTo>
                  <a:pt x="101" y="409"/>
                </a:moveTo>
                <a:cubicBezTo>
                  <a:pt x="93" y="388"/>
                  <a:pt x="85" y="366"/>
                  <a:pt x="78" y="344"/>
                </a:cubicBezTo>
                <a:cubicBezTo>
                  <a:pt x="57" y="281"/>
                  <a:pt x="41" y="216"/>
                  <a:pt x="29" y="151"/>
                </a:cubicBezTo>
                <a:cubicBezTo>
                  <a:pt x="22" y="119"/>
                  <a:pt x="17" y="86"/>
                  <a:pt x="13" y="53"/>
                </a:cubicBezTo>
                <a:cubicBezTo>
                  <a:pt x="9" y="35"/>
                  <a:pt x="4" y="18"/>
                  <a:pt x="0" y="0"/>
                </a:cubicBezTo>
                <a:cubicBezTo>
                  <a:pt x="5" y="51"/>
                  <a:pt x="12" y="102"/>
                  <a:pt x="21" y="152"/>
                </a:cubicBezTo>
                <a:cubicBezTo>
                  <a:pt x="33" y="218"/>
                  <a:pt x="49" y="283"/>
                  <a:pt x="69" y="347"/>
                </a:cubicBezTo>
                <a:cubicBezTo>
                  <a:pt x="79" y="378"/>
                  <a:pt x="90" y="410"/>
                  <a:pt x="103" y="441"/>
                </a:cubicBezTo>
                <a:cubicBezTo>
                  <a:pt x="107" y="449"/>
                  <a:pt x="111" y="458"/>
                  <a:pt x="115" y="467"/>
                </a:cubicBezTo>
                <a:cubicBezTo>
                  <a:pt x="114" y="464"/>
                  <a:pt x="113" y="461"/>
                  <a:pt x="112" y="458"/>
                </a:cubicBezTo>
                <a:cubicBezTo>
                  <a:pt x="108" y="442"/>
                  <a:pt x="104" y="425"/>
                  <a:pt x="101" y="40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17"/>
          <p:cNvSpPr/>
          <p:nvPr/>
        </p:nvSpPr>
        <p:spPr>
          <a:xfrm>
            <a:off x="468000" y="1289160"/>
            <a:ext cx="172800" cy="3025800"/>
          </a:xfrm>
          <a:custGeom>
            <a:avLst/>
            <a:gdLst/>
            <a:ahLst/>
            <a:rect l="l" t="t" r="r" b="b"/>
            <a:pathLst>
              <a:path w="36" h="633">
                <a:moveTo>
                  <a:pt x="17" y="633"/>
                </a:moveTo>
                <a:cubicBezTo>
                  <a:pt x="15" y="621"/>
                  <a:pt x="14" y="609"/>
                  <a:pt x="13" y="597"/>
                </a:cubicBezTo>
                <a:cubicBezTo>
                  <a:pt x="8" y="530"/>
                  <a:pt x="5" y="464"/>
                  <a:pt x="5" y="398"/>
                </a:cubicBezTo>
                <a:cubicBezTo>
                  <a:pt x="5" y="331"/>
                  <a:pt x="8" y="265"/>
                  <a:pt x="13" y="198"/>
                </a:cubicBezTo>
                <a:cubicBezTo>
                  <a:pt x="15" y="165"/>
                  <a:pt x="18" y="132"/>
                  <a:pt x="22" y="99"/>
                </a:cubicBezTo>
                <a:cubicBezTo>
                  <a:pt x="26" y="66"/>
                  <a:pt x="30" y="33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9" y="33"/>
                  <a:pt x="24" y="66"/>
                  <a:pt x="20" y="99"/>
                </a:cubicBezTo>
                <a:cubicBezTo>
                  <a:pt x="16" y="132"/>
                  <a:pt x="13" y="165"/>
                  <a:pt x="10" y="198"/>
                </a:cubicBezTo>
                <a:cubicBezTo>
                  <a:pt x="4" y="264"/>
                  <a:pt x="1" y="331"/>
                  <a:pt x="1" y="398"/>
                </a:cubicBezTo>
                <a:cubicBezTo>
                  <a:pt x="0" y="461"/>
                  <a:pt x="2" y="525"/>
                  <a:pt x="7" y="589"/>
                </a:cubicBezTo>
                <a:cubicBezTo>
                  <a:pt x="10" y="603"/>
                  <a:pt x="13" y="618"/>
                  <a:pt x="16" y="632"/>
                </a:cubicBezTo>
                <a:cubicBezTo>
                  <a:pt x="16" y="632"/>
                  <a:pt x="17" y="633"/>
                  <a:pt x="17" y="63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18"/>
          <p:cNvSpPr/>
          <p:nvPr/>
        </p:nvSpPr>
        <p:spPr>
          <a:xfrm>
            <a:off x="1111680" y="6571440"/>
            <a:ext cx="132840" cy="280080"/>
          </a:xfrm>
          <a:custGeom>
            <a:avLst/>
            <a:gdLst/>
            <a:ahLst/>
            <a:rect l="l" t="t" r="r" b="b"/>
            <a:pathLst>
              <a:path w="28" h="59">
                <a:moveTo>
                  <a:pt x="22" y="59"/>
                </a:moveTo>
                <a:cubicBezTo>
                  <a:pt x="28" y="59"/>
                  <a:pt x="28" y="59"/>
                  <a:pt x="28" y="59"/>
                </a:cubicBezTo>
                <a:cubicBezTo>
                  <a:pt x="18" y="40"/>
                  <a:pt x="9" y="20"/>
                  <a:pt x="0" y="0"/>
                </a:cubicBezTo>
                <a:cubicBezTo>
                  <a:pt x="6" y="20"/>
                  <a:pt x="13" y="40"/>
                  <a:pt x="22" y="5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19"/>
          <p:cNvSpPr/>
          <p:nvPr/>
        </p:nvSpPr>
        <p:spPr>
          <a:xfrm>
            <a:off x="502560" y="4107600"/>
            <a:ext cx="81000" cy="510120"/>
          </a:xfrm>
          <a:custGeom>
            <a:avLst/>
            <a:gdLst/>
            <a:ahLst/>
            <a:rect l="l" t="t" r="r" b="b"/>
            <a:pathLst>
              <a:path w="17" h="107">
                <a:moveTo>
                  <a:pt x="4" y="54"/>
                </a:moveTo>
                <a:cubicBezTo>
                  <a:pt x="8" y="72"/>
                  <a:pt x="13" y="89"/>
                  <a:pt x="17" y="107"/>
                </a:cubicBezTo>
                <a:cubicBezTo>
                  <a:pt x="14" y="86"/>
                  <a:pt x="12" y="65"/>
                  <a:pt x="10" y="44"/>
                </a:cubicBezTo>
                <a:cubicBezTo>
                  <a:pt x="10" y="44"/>
                  <a:pt x="9" y="43"/>
                  <a:pt x="9" y="43"/>
                </a:cubicBezTo>
                <a:cubicBezTo>
                  <a:pt x="6" y="29"/>
                  <a:pt x="3" y="14"/>
                  <a:pt x="0" y="0"/>
                </a:cubicBezTo>
                <a:cubicBezTo>
                  <a:pt x="0" y="2"/>
                  <a:pt x="0" y="5"/>
                  <a:pt x="0" y="8"/>
                </a:cubicBezTo>
                <a:cubicBezTo>
                  <a:pt x="1" y="23"/>
                  <a:pt x="3" y="39"/>
                  <a:pt x="4" y="5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20"/>
          <p:cNvSpPr/>
          <p:nvPr/>
        </p:nvSpPr>
        <p:spPr>
          <a:xfrm>
            <a:off x="973800" y="3145680"/>
            <a:ext cx="1408680" cy="2715480"/>
          </a:xfrm>
          <a:custGeom>
            <a:avLst/>
            <a:gdLst/>
            <a:ahLst/>
            <a:rect l="l" t="t" r="r" b="b"/>
            <a:pathLst>
              <a:path w="294" h="568">
                <a:moveTo>
                  <a:pt x="8" y="553"/>
                </a:moveTo>
                <a:cubicBezTo>
                  <a:pt x="9" y="501"/>
                  <a:pt x="19" y="448"/>
                  <a:pt x="35" y="397"/>
                </a:cubicBezTo>
                <a:cubicBezTo>
                  <a:pt x="51" y="347"/>
                  <a:pt x="73" y="298"/>
                  <a:pt x="99" y="252"/>
                </a:cubicBezTo>
                <a:cubicBezTo>
                  <a:pt x="124" y="205"/>
                  <a:pt x="154" y="161"/>
                  <a:pt x="187" y="119"/>
                </a:cubicBezTo>
                <a:cubicBezTo>
                  <a:pt x="203" y="98"/>
                  <a:pt x="220" y="77"/>
                  <a:pt x="238" y="58"/>
                </a:cubicBezTo>
                <a:cubicBezTo>
                  <a:pt x="247" y="48"/>
                  <a:pt x="256" y="38"/>
                  <a:pt x="265" y="28"/>
                </a:cubicBezTo>
                <a:cubicBezTo>
                  <a:pt x="274" y="19"/>
                  <a:pt x="284" y="9"/>
                  <a:pt x="294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83" y="9"/>
                  <a:pt x="273" y="18"/>
                  <a:pt x="264" y="27"/>
                </a:cubicBezTo>
                <a:cubicBezTo>
                  <a:pt x="255" y="37"/>
                  <a:pt x="246" y="47"/>
                  <a:pt x="237" y="56"/>
                </a:cubicBezTo>
                <a:cubicBezTo>
                  <a:pt x="218" y="76"/>
                  <a:pt x="201" y="96"/>
                  <a:pt x="185" y="117"/>
                </a:cubicBezTo>
                <a:cubicBezTo>
                  <a:pt x="151" y="159"/>
                  <a:pt x="121" y="203"/>
                  <a:pt x="95" y="249"/>
                </a:cubicBezTo>
                <a:cubicBezTo>
                  <a:pt x="68" y="296"/>
                  <a:pt x="46" y="345"/>
                  <a:pt x="30" y="396"/>
                </a:cubicBezTo>
                <a:cubicBezTo>
                  <a:pt x="13" y="445"/>
                  <a:pt x="3" y="497"/>
                  <a:pt x="0" y="549"/>
                </a:cubicBezTo>
                <a:cubicBezTo>
                  <a:pt x="3" y="555"/>
                  <a:pt x="5" y="561"/>
                  <a:pt x="7" y="568"/>
                </a:cubicBezTo>
                <a:cubicBezTo>
                  <a:pt x="7" y="563"/>
                  <a:pt x="7" y="558"/>
                  <a:pt x="8" y="5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1"/>
          <p:cNvSpPr/>
          <p:nvPr/>
        </p:nvSpPr>
        <p:spPr>
          <a:xfrm>
            <a:off x="1073520" y="6600240"/>
            <a:ext cx="119160" cy="251640"/>
          </a:xfrm>
          <a:custGeom>
            <a:avLst/>
            <a:gdLst/>
            <a:ahLst/>
            <a:rect l="l" t="t" r="r" b="b"/>
            <a:pathLst>
              <a:path w="25" h="53">
                <a:moveTo>
                  <a:pt x="0" y="0"/>
                </a:moveTo>
                <a:cubicBezTo>
                  <a:pt x="5" y="18"/>
                  <a:pt x="12" y="36"/>
                  <a:pt x="19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36"/>
                  <a:pt x="8" y="18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22"/>
          <p:cNvSpPr/>
          <p:nvPr/>
        </p:nvSpPr>
        <p:spPr>
          <a:xfrm>
            <a:off x="973800" y="5897160"/>
            <a:ext cx="136440" cy="672840"/>
          </a:xfrm>
          <a:custGeom>
            <a:avLst/>
            <a:gdLst/>
            <a:ahLst/>
            <a:rect l="l" t="t" r="r" b="b"/>
            <a:pathLst>
              <a:path w="29" h="141">
                <a:moveTo>
                  <a:pt x="0" y="0"/>
                </a:moveTo>
                <a:cubicBezTo>
                  <a:pt x="0" y="30"/>
                  <a:pt x="2" y="60"/>
                  <a:pt x="7" y="89"/>
                </a:cubicBezTo>
                <a:cubicBezTo>
                  <a:pt x="11" y="98"/>
                  <a:pt x="14" y="108"/>
                  <a:pt x="18" y="117"/>
                </a:cubicBezTo>
                <a:cubicBezTo>
                  <a:pt x="22" y="125"/>
                  <a:pt x="25" y="133"/>
                  <a:pt x="29" y="141"/>
                </a:cubicBezTo>
                <a:cubicBezTo>
                  <a:pt x="28" y="139"/>
                  <a:pt x="28" y="137"/>
                  <a:pt x="27" y="135"/>
                </a:cubicBezTo>
                <a:cubicBezTo>
                  <a:pt x="16" y="98"/>
                  <a:pt x="10" y="60"/>
                  <a:pt x="8" y="22"/>
                </a:cubicBezTo>
                <a:cubicBezTo>
                  <a:pt x="7" y="18"/>
                  <a:pt x="5" y="15"/>
                  <a:pt x="4" y="11"/>
                </a:cubicBezTo>
                <a:cubicBezTo>
                  <a:pt x="2" y="7"/>
                  <a:pt x="1" y="3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23"/>
          <p:cNvSpPr/>
          <p:nvPr/>
        </p:nvSpPr>
        <p:spPr>
          <a:xfrm>
            <a:off x="973800" y="5772600"/>
            <a:ext cx="36720" cy="226440"/>
          </a:xfrm>
          <a:custGeom>
            <a:avLst/>
            <a:gdLst/>
            <a:ahLst/>
            <a:rect l="l" t="t" r="r" b="b"/>
            <a:pathLst>
              <a:path w="8" h="48">
                <a:moveTo>
                  <a:pt x="0" y="26"/>
                </a:moveTo>
                <a:cubicBezTo>
                  <a:pt x="1" y="29"/>
                  <a:pt x="2" y="33"/>
                  <a:pt x="4" y="37"/>
                </a:cubicBezTo>
                <a:cubicBezTo>
                  <a:pt x="5" y="41"/>
                  <a:pt x="7" y="44"/>
                  <a:pt x="8" y="48"/>
                </a:cubicBezTo>
                <a:cubicBezTo>
                  <a:pt x="7" y="38"/>
                  <a:pt x="7" y="28"/>
                  <a:pt x="7" y="19"/>
                </a:cubicBezTo>
                <a:cubicBezTo>
                  <a:pt x="5" y="12"/>
                  <a:pt x="3" y="6"/>
                  <a:pt x="0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11"/>
                  <a:pt x="0" y="19"/>
                  <a:pt x="0" y="2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24"/>
          <p:cNvSpPr/>
          <p:nvPr/>
        </p:nvSpPr>
        <p:spPr>
          <a:xfrm>
            <a:off x="1006200" y="6322680"/>
            <a:ext cx="209160" cy="529200"/>
          </a:xfrm>
          <a:custGeom>
            <a:avLst/>
            <a:gdLst/>
            <a:ahLst/>
            <a:rect l="l" t="t" r="r" b="b"/>
            <a:pathLst>
              <a:path w="44" h="111">
                <a:moveTo>
                  <a:pt x="11" y="28"/>
                </a:moveTo>
                <a:cubicBezTo>
                  <a:pt x="7" y="19"/>
                  <a:pt x="4" y="9"/>
                  <a:pt x="0" y="0"/>
                </a:cubicBezTo>
                <a:cubicBezTo>
                  <a:pt x="3" y="16"/>
                  <a:pt x="7" y="33"/>
                  <a:pt x="11" y="49"/>
                </a:cubicBezTo>
                <a:cubicBezTo>
                  <a:pt x="12" y="52"/>
                  <a:pt x="13" y="55"/>
                  <a:pt x="14" y="58"/>
                </a:cubicBezTo>
                <a:cubicBezTo>
                  <a:pt x="22" y="76"/>
                  <a:pt x="30" y="94"/>
                  <a:pt x="39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35" y="92"/>
                  <a:pt x="28" y="72"/>
                  <a:pt x="22" y="52"/>
                </a:cubicBezTo>
                <a:cubicBezTo>
                  <a:pt x="18" y="44"/>
                  <a:pt x="15" y="36"/>
                  <a:pt x="11" y="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25"/>
          <p:cNvSpPr/>
          <p:nvPr/>
        </p:nvSpPr>
        <p:spPr>
          <a:xfrm>
            <a:off x="0" y="0"/>
            <a:ext cx="181440" cy="6856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26"/>
          <p:cNvSpPr/>
          <p:nvPr/>
        </p:nvSpPr>
        <p:spPr>
          <a:xfrm flipV="1">
            <a:off x="-4320" y="712800"/>
            <a:ext cx="1587240" cy="50580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PlaceHolder 2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89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2575080"/>
            <a:ext cx="99360" cy="624600"/>
          </a:xfrm>
          <a:custGeom>
            <a:avLst/>
            <a:gdLst/>
            <a:ahLst/>
            <a:rect l="l" t="t" r="r" b="b"/>
            <a:pathLst>
              <a:path w="22" h="136">
                <a:moveTo>
                  <a:pt x="22" y="136"/>
                </a:moveTo>
                <a:cubicBezTo>
                  <a:pt x="20" y="117"/>
                  <a:pt x="19" y="99"/>
                  <a:pt x="17" y="80"/>
                </a:cubicBezTo>
                <a:cubicBezTo>
                  <a:pt x="11" y="54"/>
                  <a:pt x="6" y="27"/>
                  <a:pt x="0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64"/>
                  <a:pt x="13" y="94"/>
                  <a:pt x="20" y="124"/>
                </a:cubicBezTo>
                <a:cubicBezTo>
                  <a:pt x="20" y="128"/>
                  <a:pt x="21" y="132"/>
                  <a:pt x="22" y="136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128520" y="3156480"/>
            <a:ext cx="645120" cy="2320920"/>
          </a:xfrm>
          <a:custGeom>
            <a:avLst/>
            <a:gdLst/>
            <a:ahLst/>
            <a:rect l="l" t="t" r="r" b="b"/>
            <a:pathLst>
              <a:path w="140" h="504">
                <a:moveTo>
                  <a:pt x="86" y="350"/>
                </a:moveTo>
                <a:cubicBezTo>
                  <a:pt x="103" y="402"/>
                  <a:pt x="120" y="453"/>
                  <a:pt x="139" y="504"/>
                </a:cubicBezTo>
                <a:cubicBezTo>
                  <a:pt x="139" y="495"/>
                  <a:pt x="139" y="487"/>
                  <a:pt x="140" y="478"/>
                </a:cubicBezTo>
                <a:cubicBezTo>
                  <a:pt x="124" y="435"/>
                  <a:pt x="109" y="391"/>
                  <a:pt x="95" y="347"/>
                </a:cubicBezTo>
                <a:cubicBezTo>
                  <a:pt x="58" y="233"/>
                  <a:pt x="27" y="117"/>
                  <a:pt x="0" y="0"/>
                </a:cubicBezTo>
                <a:cubicBezTo>
                  <a:pt x="2" y="20"/>
                  <a:pt x="4" y="41"/>
                  <a:pt x="6" y="61"/>
                </a:cubicBezTo>
                <a:cubicBezTo>
                  <a:pt x="30" y="158"/>
                  <a:pt x="56" y="255"/>
                  <a:pt x="86" y="35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3"/>
          <p:cNvSpPr/>
          <p:nvPr/>
        </p:nvSpPr>
        <p:spPr>
          <a:xfrm>
            <a:off x="807120" y="5447160"/>
            <a:ext cx="608040" cy="1418760"/>
          </a:xfrm>
          <a:custGeom>
            <a:avLst/>
            <a:gdLst/>
            <a:ahLst/>
            <a:rect l="l" t="t" r="r" b="b"/>
            <a:pathLst>
              <a:path w="132" h="308">
                <a:moveTo>
                  <a:pt x="8" y="22"/>
                </a:moveTo>
                <a:cubicBezTo>
                  <a:pt x="5" y="15"/>
                  <a:pt x="2" y="8"/>
                  <a:pt x="0" y="0"/>
                </a:cubicBezTo>
                <a:cubicBezTo>
                  <a:pt x="0" y="10"/>
                  <a:pt x="0" y="19"/>
                  <a:pt x="0" y="29"/>
                </a:cubicBezTo>
                <a:cubicBezTo>
                  <a:pt x="21" y="85"/>
                  <a:pt x="44" y="140"/>
                  <a:pt x="68" y="194"/>
                </a:cubicBezTo>
                <a:cubicBezTo>
                  <a:pt x="85" y="232"/>
                  <a:pt x="104" y="270"/>
                  <a:pt x="123" y="308"/>
                </a:cubicBezTo>
                <a:cubicBezTo>
                  <a:pt x="132" y="308"/>
                  <a:pt x="132" y="308"/>
                  <a:pt x="132" y="308"/>
                </a:cubicBezTo>
                <a:cubicBezTo>
                  <a:pt x="113" y="269"/>
                  <a:pt x="94" y="230"/>
                  <a:pt x="77" y="190"/>
                </a:cubicBezTo>
                <a:cubicBezTo>
                  <a:pt x="52" y="135"/>
                  <a:pt x="29" y="79"/>
                  <a:pt x="8" y="22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4"/>
          <p:cNvSpPr/>
          <p:nvPr/>
        </p:nvSpPr>
        <p:spPr>
          <a:xfrm>
            <a:off x="959760" y="6503760"/>
            <a:ext cx="169920" cy="362160"/>
          </a:xfrm>
          <a:custGeom>
            <a:avLst/>
            <a:gdLst/>
            <a:ahLst/>
            <a:rect l="l" t="t" r="r" b="b"/>
            <a:pathLst>
              <a:path w="37" h="79">
                <a:moveTo>
                  <a:pt x="28" y="79"/>
                </a:moveTo>
                <a:cubicBezTo>
                  <a:pt x="37" y="79"/>
                  <a:pt x="37" y="79"/>
                  <a:pt x="37" y="79"/>
                </a:cubicBezTo>
                <a:cubicBezTo>
                  <a:pt x="24" y="53"/>
                  <a:pt x="12" y="27"/>
                  <a:pt x="0" y="0"/>
                </a:cubicBezTo>
                <a:cubicBezTo>
                  <a:pt x="8" y="27"/>
                  <a:pt x="17" y="53"/>
                  <a:pt x="28" y="7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5"/>
          <p:cNvSpPr/>
          <p:nvPr/>
        </p:nvSpPr>
        <p:spPr>
          <a:xfrm>
            <a:off x="100800" y="3201120"/>
            <a:ext cx="820440" cy="3327120"/>
          </a:xfrm>
          <a:custGeom>
            <a:avLst/>
            <a:gdLst/>
            <a:ahLst/>
            <a:rect l="l" t="t" r="r" b="b"/>
            <a:pathLst>
              <a:path w="178" h="722">
                <a:moveTo>
                  <a:pt x="162" y="660"/>
                </a:moveTo>
                <a:cubicBezTo>
                  <a:pt x="145" y="618"/>
                  <a:pt x="130" y="576"/>
                  <a:pt x="116" y="534"/>
                </a:cubicBezTo>
                <a:cubicBezTo>
                  <a:pt x="84" y="437"/>
                  <a:pt x="59" y="337"/>
                  <a:pt x="40" y="236"/>
                </a:cubicBezTo>
                <a:cubicBezTo>
                  <a:pt x="29" y="175"/>
                  <a:pt x="20" y="113"/>
                  <a:pt x="12" y="51"/>
                </a:cubicBezTo>
                <a:cubicBezTo>
                  <a:pt x="8" y="34"/>
                  <a:pt x="4" y="17"/>
                  <a:pt x="0" y="0"/>
                </a:cubicBezTo>
                <a:cubicBezTo>
                  <a:pt x="8" y="79"/>
                  <a:pt x="19" y="159"/>
                  <a:pt x="33" y="237"/>
                </a:cubicBezTo>
                <a:cubicBezTo>
                  <a:pt x="51" y="339"/>
                  <a:pt x="76" y="439"/>
                  <a:pt x="107" y="537"/>
                </a:cubicBezTo>
                <a:cubicBezTo>
                  <a:pt x="123" y="586"/>
                  <a:pt x="141" y="634"/>
                  <a:pt x="160" y="681"/>
                </a:cubicBezTo>
                <a:cubicBezTo>
                  <a:pt x="166" y="695"/>
                  <a:pt x="172" y="708"/>
                  <a:pt x="178" y="722"/>
                </a:cubicBezTo>
                <a:cubicBezTo>
                  <a:pt x="176" y="717"/>
                  <a:pt x="175" y="713"/>
                  <a:pt x="174" y="708"/>
                </a:cubicBezTo>
                <a:cubicBezTo>
                  <a:pt x="169" y="692"/>
                  <a:pt x="165" y="676"/>
                  <a:pt x="162" y="66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6"/>
          <p:cNvSpPr/>
          <p:nvPr/>
        </p:nvSpPr>
        <p:spPr>
          <a:xfrm>
            <a:off x="22320" y="228600"/>
            <a:ext cx="104760" cy="2926440"/>
          </a:xfrm>
          <a:custGeom>
            <a:avLst/>
            <a:gdLst/>
            <a:ahLst/>
            <a:rect l="l" t="t" r="r" b="b"/>
            <a:pathLst>
              <a:path w="23" h="635">
                <a:moveTo>
                  <a:pt x="11" y="577"/>
                </a:moveTo>
                <a:cubicBezTo>
                  <a:pt x="12" y="581"/>
                  <a:pt x="12" y="585"/>
                  <a:pt x="12" y="589"/>
                </a:cubicBezTo>
                <a:cubicBezTo>
                  <a:pt x="15" y="603"/>
                  <a:pt x="19" y="617"/>
                  <a:pt x="22" y="632"/>
                </a:cubicBezTo>
                <a:cubicBezTo>
                  <a:pt x="22" y="633"/>
                  <a:pt x="22" y="634"/>
                  <a:pt x="23" y="635"/>
                </a:cubicBezTo>
                <a:cubicBezTo>
                  <a:pt x="21" y="615"/>
                  <a:pt x="19" y="596"/>
                  <a:pt x="17" y="576"/>
                </a:cubicBezTo>
                <a:cubicBezTo>
                  <a:pt x="9" y="474"/>
                  <a:pt x="5" y="372"/>
                  <a:pt x="5" y="269"/>
                </a:cubicBezTo>
                <a:cubicBezTo>
                  <a:pt x="6" y="179"/>
                  <a:pt x="9" y="90"/>
                  <a:pt x="1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89"/>
                  <a:pt x="2" y="179"/>
                  <a:pt x="1" y="269"/>
                </a:cubicBezTo>
                <a:cubicBezTo>
                  <a:pt x="0" y="372"/>
                  <a:pt x="3" y="474"/>
                  <a:pt x="11" y="577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7"/>
          <p:cNvSpPr/>
          <p:nvPr/>
        </p:nvSpPr>
        <p:spPr>
          <a:xfrm>
            <a:off x="78120" y="2944080"/>
            <a:ext cx="76680" cy="492480"/>
          </a:xfrm>
          <a:custGeom>
            <a:avLst/>
            <a:gdLst/>
            <a:ahLst/>
            <a:rect l="l" t="t" r="r" b="b"/>
            <a:pathLst>
              <a:path w="17" h="107">
                <a:moveTo>
                  <a:pt x="0" y="0"/>
                </a:moveTo>
                <a:cubicBezTo>
                  <a:pt x="2" y="19"/>
                  <a:pt x="3" y="37"/>
                  <a:pt x="5" y="56"/>
                </a:cubicBezTo>
                <a:cubicBezTo>
                  <a:pt x="9" y="73"/>
                  <a:pt x="13" y="90"/>
                  <a:pt x="17" y="107"/>
                </a:cubicBezTo>
                <a:cubicBezTo>
                  <a:pt x="15" y="87"/>
                  <a:pt x="13" y="66"/>
                  <a:pt x="11" y="46"/>
                </a:cubicBezTo>
                <a:cubicBezTo>
                  <a:pt x="10" y="45"/>
                  <a:pt x="10" y="44"/>
                  <a:pt x="10" y="43"/>
                </a:cubicBezTo>
                <a:cubicBezTo>
                  <a:pt x="7" y="28"/>
                  <a:pt x="3" y="1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8"/>
          <p:cNvSpPr/>
          <p:nvPr/>
        </p:nvSpPr>
        <p:spPr>
          <a:xfrm>
            <a:off x="769680" y="5478840"/>
            <a:ext cx="188640" cy="1023480"/>
          </a:xfrm>
          <a:custGeom>
            <a:avLst/>
            <a:gdLst/>
            <a:ahLst/>
            <a:rect l="l" t="t" r="r" b="b"/>
            <a:pathLst>
              <a:path w="41" h="222">
                <a:moveTo>
                  <a:pt x="0" y="0"/>
                </a:moveTo>
                <a:cubicBezTo>
                  <a:pt x="0" y="31"/>
                  <a:pt x="2" y="62"/>
                  <a:pt x="5" y="93"/>
                </a:cubicBezTo>
                <a:cubicBezTo>
                  <a:pt x="8" y="117"/>
                  <a:pt x="12" y="142"/>
                  <a:pt x="17" y="166"/>
                </a:cubicBezTo>
                <a:cubicBezTo>
                  <a:pt x="19" y="172"/>
                  <a:pt x="22" y="178"/>
                  <a:pt x="24" y="184"/>
                </a:cubicBezTo>
                <a:cubicBezTo>
                  <a:pt x="30" y="197"/>
                  <a:pt x="35" y="209"/>
                  <a:pt x="41" y="222"/>
                </a:cubicBezTo>
                <a:cubicBezTo>
                  <a:pt x="40" y="219"/>
                  <a:pt x="39" y="215"/>
                  <a:pt x="38" y="212"/>
                </a:cubicBezTo>
                <a:cubicBezTo>
                  <a:pt x="26" y="172"/>
                  <a:pt x="18" y="132"/>
                  <a:pt x="13" y="92"/>
                </a:cubicBezTo>
                <a:cubicBezTo>
                  <a:pt x="11" y="68"/>
                  <a:pt x="9" y="45"/>
                  <a:pt x="8" y="22"/>
                </a:cubicBezTo>
                <a:cubicBezTo>
                  <a:pt x="8" y="21"/>
                  <a:pt x="7" y="20"/>
                  <a:pt x="7" y="18"/>
                </a:cubicBezTo>
                <a:cubicBezTo>
                  <a:pt x="5" y="12"/>
                  <a:pt x="2" y="6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9"/>
          <p:cNvSpPr/>
          <p:nvPr/>
        </p:nvSpPr>
        <p:spPr>
          <a:xfrm>
            <a:off x="775440" y="1398960"/>
            <a:ext cx="2074680" cy="4046760"/>
          </a:xfrm>
          <a:custGeom>
            <a:avLst/>
            <a:gdLst/>
            <a:ahLst/>
            <a:rect l="l" t="t" r="r" b="b"/>
            <a:pathLst>
              <a:path w="450" h="878">
                <a:moveTo>
                  <a:pt x="7" y="854"/>
                </a:moveTo>
                <a:cubicBezTo>
                  <a:pt x="10" y="772"/>
                  <a:pt x="26" y="691"/>
                  <a:pt x="50" y="613"/>
                </a:cubicBezTo>
                <a:cubicBezTo>
                  <a:pt x="75" y="535"/>
                  <a:pt x="109" y="460"/>
                  <a:pt x="149" y="388"/>
                </a:cubicBezTo>
                <a:cubicBezTo>
                  <a:pt x="189" y="316"/>
                  <a:pt x="235" y="248"/>
                  <a:pt x="285" y="183"/>
                </a:cubicBezTo>
                <a:cubicBezTo>
                  <a:pt x="310" y="151"/>
                  <a:pt x="337" y="119"/>
                  <a:pt x="364" y="89"/>
                </a:cubicBezTo>
                <a:cubicBezTo>
                  <a:pt x="378" y="74"/>
                  <a:pt x="392" y="58"/>
                  <a:pt x="406" y="44"/>
                </a:cubicBezTo>
                <a:cubicBezTo>
                  <a:pt x="421" y="29"/>
                  <a:pt x="435" y="15"/>
                  <a:pt x="450" y="1"/>
                </a:cubicBezTo>
                <a:cubicBezTo>
                  <a:pt x="450" y="0"/>
                  <a:pt x="450" y="0"/>
                  <a:pt x="450" y="0"/>
                </a:cubicBezTo>
                <a:cubicBezTo>
                  <a:pt x="434" y="14"/>
                  <a:pt x="420" y="28"/>
                  <a:pt x="405" y="43"/>
                </a:cubicBezTo>
                <a:cubicBezTo>
                  <a:pt x="391" y="57"/>
                  <a:pt x="377" y="72"/>
                  <a:pt x="363" y="88"/>
                </a:cubicBezTo>
                <a:cubicBezTo>
                  <a:pt x="335" y="118"/>
                  <a:pt x="308" y="149"/>
                  <a:pt x="283" y="181"/>
                </a:cubicBezTo>
                <a:cubicBezTo>
                  <a:pt x="232" y="246"/>
                  <a:pt x="185" y="314"/>
                  <a:pt x="145" y="386"/>
                </a:cubicBezTo>
                <a:cubicBezTo>
                  <a:pt x="104" y="457"/>
                  <a:pt x="70" y="533"/>
                  <a:pt x="45" y="611"/>
                </a:cubicBezTo>
                <a:cubicBezTo>
                  <a:pt x="19" y="690"/>
                  <a:pt x="3" y="771"/>
                  <a:pt x="0" y="854"/>
                </a:cubicBezTo>
                <a:cubicBezTo>
                  <a:pt x="0" y="856"/>
                  <a:pt x="0" y="857"/>
                  <a:pt x="0" y="859"/>
                </a:cubicBezTo>
                <a:cubicBezTo>
                  <a:pt x="2" y="865"/>
                  <a:pt x="4" y="872"/>
                  <a:pt x="7" y="878"/>
                </a:cubicBezTo>
                <a:cubicBezTo>
                  <a:pt x="7" y="870"/>
                  <a:pt x="7" y="862"/>
                  <a:pt x="7" y="85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10"/>
          <p:cNvSpPr/>
          <p:nvPr/>
        </p:nvSpPr>
        <p:spPr>
          <a:xfrm>
            <a:off x="922680" y="6530040"/>
            <a:ext cx="160560" cy="335880"/>
          </a:xfrm>
          <a:custGeom>
            <a:avLst/>
            <a:gdLst/>
            <a:ahLst/>
            <a:rect l="l" t="t" r="r" b="b"/>
            <a:pathLst>
              <a:path w="35" h="73">
                <a:moveTo>
                  <a:pt x="0" y="0"/>
                </a:moveTo>
                <a:cubicBezTo>
                  <a:pt x="7" y="24"/>
                  <a:pt x="16" y="49"/>
                  <a:pt x="26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23" y="49"/>
                  <a:pt x="11" y="2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1"/>
          <p:cNvSpPr/>
          <p:nvPr/>
        </p:nvSpPr>
        <p:spPr>
          <a:xfrm>
            <a:off x="769680" y="5359320"/>
            <a:ext cx="36000" cy="220320"/>
          </a:xfrm>
          <a:custGeom>
            <a:avLst/>
            <a:gdLst/>
            <a:ahLst/>
            <a:rect l="l" t="t" r="r" b="b"/>
            <a:pathLst>
              <a:path w="8" h="48">
                <a:moveTo>
                  <a:pt x="7" y="44"/>
                </a:moveTo>
                <a:cubicBezTo>
                  <a:pt x="7" y="46"/>
                  <a:pt x="8" y="47"/>
                  <a:pt x="8" y="48"/>
                </a:cubicBezTo>
                <a:cubicBezTo>
                  <a:pt x="8" y="38"/>
                  <a:pt x="8" y="29"/>
                  <a:pt x="8" y="19"/>
                </a:cubicBezTo>
                <a:cubicBezTo>
                  <a:pt x="5" y="13"/>
                  <a:pt x="3" y="6"/>
                  <a:pt x="1" y="0"/>
                </a:cubicBezTo>
                <a:cubicBezTo>
                  <a:pt x="0" y="9"/>
                  <a:pt x="0" y="17"/>
                  <a:pt x="0" y="26"/>
                </a:cubicBezTo>
                <a:cubicBezTo>
                  <a:pt x="2" y="32"/>
                  <a:pt x="5" y="38"/>
                  <a:pt x="7" y="4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12"/>
          <p:cNvSpPr/>
          <p:nvPr/>
        </p:nvSpPr>
        <p:spPr>
          <a:xfrm>
            <a:off x="849960" y="6244560"/>
            <a:ext cx="237240" cy="621000"/>
          </a:xfrm>
          <a:custGeom>
            <a:avLst/>
            <a:gdLst/>
            <a:ahLst/>
            <a:rect l="l" t="t" r="r" b="b"/>
            <a:pathLst>
              <a:path w="52" h="135">
                <a:moveTo>
                  <a:pt x="7" y="18"/>
                </a:moveTo>
                <a:cubicBezTo>
                  <a:pt x="5" y="12"/>
                  <a:pt x="2" y="6"/>
                  <a:pt x="0" y="0"/>
                </a:cubicBezTo>
                <a:cubicBezTo>
                  <a:pt x="3" y="16"/>
                  <a:pt x="7" y="32"/>
                  <a:pt x="12" y="48"/>
                </a:cubicBezTo>
                <a:cubicBezTo>
                  <a:pt x="13" y="53"/>
                  <a:pt x="14" y="57"/>
                  <a:pt x="16" y="62"/>
                </a:cubicBezTo>
                <a:cubicBezTo>
                  <a:pt x="27" y="86"/>
                  <a:pt x="39" y="111"/>
                  <a:pt x="51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1" y="109"/>
                  <a:pt x="32" y="83"/>
                  <a:pt x="24" y="56"/>
                </a:cubicBezTo>
                <a:cubicBezTo>
                  <a:pt x="18" y="43"/>
                  <a:pt x="13" y="31"/>
                  <a:pt x="7" y="1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13"/>
          <p:cNvSpPr/>
          <p:nvPr/>
        </p:nvSpPr>
        <p:spPr>
          <a:xfrm>
            <a:off x="27360" y="-720"/>
            <a:ext cx="492840" cy="4399560"/>
          </a:xfrm>
          <a:custGeom>
            <a:avLst/>
            <a:gdLst/>
            <a:ahLst/>
            <a:rect l="l" t="t" r="r" b="b"/>
            <a:pathLst>
              <a:path w="103" h="920">
                <a:moveTo>
                  <a:pt x="7" y="210"/>
                </a:moveTo>
                <a:cubicBezTo>
                  <a:pt x="11" y="288"/>
                  <a:pt x="17" y="367"/>
                  <a:pt x="26" y="445"/>
                </a:cubicBezTo>
                <a:cubicBezTo>
                  <a:pt x="34" y="523"/>
                  <a:pt x="44" y="601"/>
                  <a:pt x="57" y="679"/>
                </a:cubicBezTo>
                <a:cubicBezTo>
                  <a:pt x="69" y="757"/>
                  <a:pt x="84" y="834"/>
                  <a:pt x="101" y="911"/>
                </a:cubicBezTo>
                <a:cubicBezTo>
                  <a:pt x="102" y="914"/>
                  <a:pt x="103" y="917"/>
                  <a:pt x="103" y="920"/>
                </a:cubicBezTo>
                <a:cubicBezTo>
                  <a:pt x="102" y="905"/>
                  <a:pt x="100" y="889"/>
                  <a:pt x="99" y="874"/>
                </a:cubicBezTo>
                <a:cubicBezTo>
                  <a:pt x="99" y="871"/>
                  <a:pt x="99" y="868"/>
                  <a:pt x="99" y="866"/>
                </a:cubicBezTo>
                <a:cubicBezTo>
                  <a:pt x="85" y="803"/>
                  <a:pt x="73" y="741"/>
                  <a:pt x="63" y="678"/>
                </a:cubicBezTo>
                <a:cubicBezTo>
                  <a:pt x="50" y="600"/>
                  <a:pt x="39" y="523"/>
                  <a:pt x="30" y="444"/>
                </a:cubicBezTo>
                <a:cubicBezTo>
                  <a:pt x="21" y="366"/>
                  <a:pt x="14" y="288"/>
                  <a:pt x="9" y="209"/>
                </a:cubicBezTo>
                <a:cubicBezTo>
                  <a:pt x="7" y="170"/>
                  <a:pt x="5" y="131"/>
                  <a:pt x="3" y="92"/>
                </a:cubicBezTo>
                <a:cubicBezTo>
                  <a:pt x="2" y="61"/>
                  <a:pt x="1" y="3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1" y="61"/>
                  <a:pt x="1" y="92"/>
                </a:cubicBezTo>
                <a:cubicBezTo>
                  <a:pt x="3" y="131"/>
                  <a:pt x="4" y="170"/>
                  <a:pt x="7" y="2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4"/>
          <p:cNvSpPr/>
          <p:nvPr/>
        </p:nvSpPr>
        <p:spPr>
          <a:xfrm>
            <a:off x="550440" y="4316400"/>
            <a:ext cx="421920" cy="1579320"/>
          </a:xfrm>
          <a:custGeom>
            <a:avLst/>
            <a:gdLst/>
            <a:ahLst/>
            <a:rect l="l" t="t" r="r" b="b"/>
            <a:pathLst>
              <a:path w="88" h="330">
                <a:moveTo>
                  <a:pt x="53" y="229"/>
                </a:moveTo>
                <a:cubicBezTo>
                  <a:pt x="64" y="263"/>
                  <a:pt x="75" y="297"/>
                  <a:pt x="88" y="330"/>
                </a:cubicBezTo>
                <a:cubicBezTo>
                  <a:pt x="88" y="323"/>
                  <a:pt x="88" y="315"/>
                  <a:pt x="88" y="308"/>
                </a:cubicBezTo>
                <a:cubicBezTo>
                  <a:pt x="88" y="307"/>
                  <a:pt x="88" y="305"/>
                  <a:pt x="88" y="304"/>
                </a:cubicBezTo>
                <a:cubicBezTo>
                  <a:pt x="79" y="278"/>
                  <a:pt x="70" y="252"/>
                  <a:pt x="62" y="226"/>
                </a:cubicBezTo>
                <a:cubicBezTo>
                  <a:pt x="38" y="152"/>
                  <a:pt x="17" y="76"/>
                  <a:pt x="0" y="0"/>
                </a:cubicBezTo>
                <a:cubicBezTo>
                  <a:pt x="2" y="21"/>
                  <a:pt x="4" y="42"/>
                  <a:pt x="7" y="63"/>
                </a:cubicBezTo>
                <a:cubicBezTo>
                  <a:pt x="21" y="119"/>
                  <a:pt x="36" y="174"/>
                  <a:pt x="53" y="22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15"/>
          <p:cNvSpPr/>
          <p:nvPr/>
        </p:nvSpPr>
        <p:spPr>
          <a:xfrm>
            <a:off x="1006200" y="5862600"/>
            <a:ext cx="429480" cy="989280"/>
          </a:xfrm>
          <a:custGeom>
            <a:avLst/>
            <a:gdLst/>
            <a:ahLst/>
            <a:rect l="l" t="t" r="r" b="b"/>
            <a:pathLst>
              <a:path w="90" h="207">
                <a:moveTo>
                  <a:pt x="6" y="15"/>
                </a:moveTo>
                <a:cubicBezTo>
                  <a:pt x="4" y="10"/>
                  <a:pt x="2" y="5"/>
                  <a:pt x="0" y="0"/>
                </a:cubicBezTo>
                <a:cubicBezTo>
                  <a:pt x="0" y="9"/>
                  <a:pt x="0" y="19"/>
                  <a:pt x="1" y="29"/>
                </a:cubicBezTo>
                <a:cubicBezTo>
                  <a:pt x="14" y="62"/>
                  <a:pt x="27" y="95"/>
                  <a:pt x="42" y="127"/>
                </a:cubicBezTo>
                <a:cubicBezTo>
                  <a:pt x="54" y="154"/>
                  <a:pt x="67" y="181"/>
                  <a:pt x="80" y="207"/>
                </a:cubicBezTo>
                <a:cubicBezTo>
                  <a:pt x="90" y="207"/>
                  <a:pt x="90" y="207"/>
                  <a:pt x="90" y="207"/>
                </a:cubicBezTo>
                <a:cubicBezTo>
                  <a:pt x="76" y="180"/>
                  <a:pt x="63" y="152"/>
                  <a:pt x="50" y="123"/>
                </a:cubicBezTo>
                <a:cubicBezTo>
                  <a:pt x="34" y="88"/>
                  <a:pt x="20" y="51"/>
                  <a:pt x="6" y="1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16"/>
          <p:cNvSpPr/>
          <p:nvPr/>
        </p:nvSpPr>
        <p:spPr>
          <a:xfrm>
            <a:off x="521640" y="4364280"/>
            <a:ext cx="550440" cy="2234520"/>
          </a:xfrm>
          <a:custGeom>
            <a:avLst/>
            <a:gdLst/>
            <a:ahLst/>
            <a:rect l="l" t="t" r="r" b="b"/>
            <a:pathLst>
              <a:path w="115" h="467">
                <a:moveTo>
                  <a:pt x="101" y="409"/>
                </a:moveTo>
                <a:cubicBezTo>
                  <a:pt x="93" y="388"/>
                  <a:pt x="85" y="366"/>
                  <a:pt x="78" y="344"/>
                </a:cubicBezTo>
                <a:cubicBezTo>
                  <a:pt x="57" y="281"/>
                  <a:pt x="41" y="216"/>
                  <a:pt x="29" y="151"/>
                </a:cubicBezTo>
                <a:cubicBezTo>
                  <a:pt x="22" y="119"/>
                  <a:pt x="17" y="86"/>
                  <a:pt x="13" y="53"/>
                </a:cubicBezTo>
                <a:cubicBezTo>
                  <a:pt x="9" y="35"/>
                  <a:pt x="4" y="18"/>
                  <a:pt x="0" y="0"/>
                </a:cubicBezTo>
                <a:cubicBezTo>
                  <a:pt x="5" y="51"/>
                  <a:pt x="12" y="102"/>
                  <a:pt x="21" y="152"/>
                </a:cubicBezTo>
                <a:cubicBezTo>
                  <a:pt x="33" y="218"/>
                  <a:pt x="49" y="283"/>
                  <a:pt x="69" y="347"/>
                </a:cubicBezTo>
                <a:cubicBezTo>
                  <a:pt x="79" y="378"/>
                  <a:pt x="90" y="410"/>
                  <a:pt x="103" y="441"/>
                </a:cubicBezTo>
                <a:cubicBezTo>
                  <a:pt x="107" y="449"/>
                  <a:pt x="111" y="458"/>
                  <a:pt x="115" y="467"/>
                </a:cubicBezTo>
                <a:cubicBezTo>
                  <a:pt x="114" y="464"/>
                  <a:pt x="113" y="461"/>
                  <a:pt x="112" y="458"/>
                </a:cubicBezTo>
                <a:cubicBezTo>
                  <a:pt x="108" y="442"/>
                  <a:pt x="104" y="425"/>
                  <a:pt x="101" y="40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17"/>
          <p:cNvSpPr/>
          <p:nvPr/>
        </p:nvSpPr>
        <p:spPr>
          <a:xfrm>
            <a:off x="468000" y="1289160"/>
            <a:ext cx="172800" cy="3025800"/>
          </a:xfrm>
          <a:custGeom>
            <a:avLst/>
            <a:gdLst/>
            <a:ahLst/>
            <a:rect l="l" t="t" r="r" b="b"/>
            <a:pathLst>
              <a:path w="36" h="633">
                <a:moveTo>
                  <a:pt x="17" y="633"/>
                </a:moveTo>
                <a:cubicBezTo>
                  <a:pt x="15" y="621"/>
                  <a:pt x="14" y="609"/>
                  <a:pt x="13" y="597"/>
                </a:cubicBezTo>
                <a:cubicBezTo>
                  <a:pt x="8" y="530"/>
                  <a:pt x="5" y="464"/>
                  <a:pt x="5" y="398"/>
                </a:cubicBezTo>
                <a:cubicBezTo>
                  <a:pt x="5" y="331"/>
                  <a:pt x="8" y="265"/>
                  <a:pt x="13" y="198"/>
                </a:cubicBezTo>
                <a:cubicBezTo>
                  <a:pt x="15" y="165"/>
                  <a:pt x="18" y="132"/>
                  <a:pt x="22" y="99"/>
                </a:cubicBezTo>
                <a:cubicBezTo>
                  <a:pt x="26" y="66"/>
                  <a:pt x="30" y="33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9" y="33"/>
                  <a:pt x="24" y="66"/>
                  <a:pt x="20" y="99"/>
                </a:cubicBezTo>
                <a:cubicBezTo>
                  <a:pt x="16" y="132"/>
                  <a:pt x="13" y="165"/>
                  <a:pt x="10" y="198"/>
                </a:cubicBezTo>
                <a:cubicBezTo>
                  <a:pt x="4" y="264"/>
                  <a:pt x="1" y="331"/>
                  <a:pt x="1" y="398"/>
                </a:cubicBezTo>
                <a:cubicBezTo>
                  <a:pt x="0" y="461"/>
                  <a:pt x="2" y="525"/>
                  <a:pt x="7" y="589"/>
                </a:cubicBezTo>
                <a:cubicBezTo>
                  <a:pt x="10" y="603"/>
                  <a:pt x="13" y="618"/>
                  <a:pt x="16" y="632"/>
                </a:cubicBezTo>
                <a:cubicBezTo>
                  <a:pt x="16" y="632"/>
                  <a:pt x="17" y="633"/>
                  <a:pt x="17" y="63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18"/>
          <p:cNvSpPr/>
          <p:nvPr/>
        </p:nvSpPr>
        <p:spPr>
          <a:xfrm>
            <a:off x="1111680" y="6571440"/>
            <a:ext cx="132840" cy="280080"/>
          </a:xfrm>
          <a:custGeom>
            <a:avLst/>
            <a:gdLst/>
            <a:ahLst/>
            <a:rect l="l" t="t" r="r" b="b"/>
            <a:pathLst>
              <a:path w="28" h="59">
                <a:moveTo>
                  <a:pt x="22" y="59"/>
                </a:moveTo>
                <a:cubicBezTo>
                  <a:pt x="28" y="59"/>
                  <a:pt x="28" y="59"/>
                  <a:pt x="28" y="59"/>
                </a:cubicBezTo>
                <a:cubicBezTo>
                  <a:pt x="18" y="40"/>
                  <a:pt x="9" y="20"/>
                  <a:pt x="0" y="0"/>
                </a:cubicBezTo>
                <a:cubicBezTo>
                  <a:pt x="6" y="20"/>
                  <a:pt x="13" y="40"/>
                  <a:pt x="22" y="5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19"/>
          <p:cNvSpPr/>
          <p:nvPr/>
        </p:nvSpPr>
        <p:spPr>
          <a:xfrm>
            <a:off x="502560" y="4107600"/>
            <a:ext cx="81000" cy="510120"/>
          </a:xfrm>
          <a:custGeom>
            <a:avLst/>
            <a:gdLst/>
            <a:ahLst/>
            <a:rect l="l" t="t" r="r" b="b"/>
            <a:pathLst>
              <a:path w="17" h="107">
                <a:moveTo>
                  <a:pt x="4" y="54"/>
                </a:moveTo>
                <a:cubicBezTo>
                  <a:pt x="8" y="72"/>
                  <a:pt x="13" y="89"/>
                  <a:pt x="17" y="107"/>
                </a:cubicBezTo>
                <a:cubicBezTo>
                  <a:pt x="14" y="86"/>
                  <a:pt x="12" y="65"/>
                  <a:pt x="10" y="44"/>
                </a:cubicBezTo>
                <a:cubicBezTo>
                  <a:pt x="10" y="44"/>
                  <a:pt x="9" y="43"/>
                  <a:pt x="9" y="43"/>
                </a:cubicBezTo>
                <a:cubicBezTo>
                  <a:pt x="6" y="29"/>
                  <a:pt x="3" y="14"/>
                  <a:pt x="0" y="0"/>
                </a:cubicBezTo>
                <a:cubicBezTo>
                  <a:pt x="0" y="2"/>
                  <a:pt x="0" y="5"/>
                  <a:pt x="0" y="8"/>
                </a:cubicBezTo>
                <a:cubicBezTo>
                  <a:pt x="1" y="23"/>
                  <a:pt x="3" y="39"/>
                  <a:pt x="4" y="5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0"/>
          <p:cNvSpPr/>
          <p:nvPr/>
        </p:nvSpPr>
        <p:spPr>
          <a:xfrm>
            <a:off x="973800" y="3145680"/>
            <a:ext cx="1408680" cy="2715480"/>
          </a:xfrm>
          <a:custGeom>
            <a:avLst/>
            <a:gdLst/>
            <a:ahLst/>
            <a:rect l="l" t="t" r="r" b="b"/>
            <a:pathLst>
              <a:path w="294" h="568">
                <a:moveTo>
                  <a:pt x="8" y="553"/>
                </a:moveTo>
                <a:cubicBezTo>
                  <a:pt x="9" y="501"/>
                  <a:pt x="19" y="448"/>
                  <a:pt x="35" y="397"/>
                </a:cubicBezTo>
                <a:cubicBezTo>
                  <a:pt x="51" y="347"/>
                  <a:pt x="73" y="298"/>
                  <a:pt x="99" y="252"/>
                </a:cubicBezTo>
                <a:cubicBezTo>
                  <a:pt x="124" y="205"/>
                  <a:pt x="154" y="161"/>
                  <a:pt x="187" y="119"/>
                </a:cubicBezTo>
                <a:cubicBezTo>
                  <a:pt x="203" y="98"/>
                  <a:pt x="220" y="77"/>
                  <a:pt x="238" y="58"/>
                </a:cubicBezTo>
                <a:cubicBezTo>
                  <a:pt x="247" y="48"/>
                  <a:pt x="256" y="38"/>
                  <a:pt x="265" y="28"/>
                </a:cubicBezTo>
                <a:cubicBezTo>
                  <a:pt x="274" y="19"/>
                  <a:pt x="284" y="9"/>
                  <a:pt x="294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83" y="9"/>
                  <a:pt x="273" y="18"/>
                  <a:pt x="264" y="27"/>
                </a:cubicBezTo>
                <a:cubicBezTo>
                  <a:pt x="255" y="37"/>
                  <a:pt x="246" y="47"/>
                  <a:pt x="237" y="56"/>
                </a:cubicBezTo>
                <a:cubicBezTo>
                  <a:pt x="218" y="76"/>
                  <a:pt x="201" y="96"/>
                  <a:pt x="185" y="117"/>
                </a:cubicBezTo>
                <a:cubicBezTo>
                  <a:pt x="151" y="159"/>
                  <a:pt x="121" y="203"/>
                  <a:pt x="95" y="249"/>
                </a:cubicBezTo>
                <a:cubicBezTo>
                  <a:pt x="68" y="296"/>
                  <a:pt x="46" y="345"/>
                  <a:pt x="30" y="396"/>
                </a:cubicBezTo>
                <a:cubicBezTo>
                  <a:pt x="13" y="445"/>
                  <a:pt x="3" y="497"/>
                  <a:pt x="0" y="549"/>
                </a:cubicBezTo>
                <a:cubicBezTo>
                  <a:pt x="3" y="555"/>
                  <a:pt x="5" y="561"/>
                  <a:pt x="7" y="568"/>
                </a:cubicBezTo>
                <a:cubicBezTo>
                  <a:pt x="7" y="563"/>
                  <a:pt x="7" y="558"/>
                  <a:pt x="8" y="5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1"/>
          <p:cNvSpPr/>
          <p:nvPr/>
        </p:nvSpPr>
        <p:spPr>
          <a:xfrm>
            <a:off x="1073520" y="6600240"/>
            <a:ext cx="119160" cy="251640"/>
          </a:xfrm>
          <a:custGeom>
            <a:avLst/>
            <a:gdLst/>
            <a:ahLst/>
            <a:rect l="l" t="t" r="r" b="b"/>
            <a:pathLst>
              <a:path w="25" h="53">
                <a:moveTo>
                  <a:pt x="0" y="0"/>
                </a:moveTo>
                <a:cubicBezTo>
                  <a:pt x="5" y="18"/>
                  <a:pt x="12" y="36"/>
                  <a:pt x="19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36"/>
                  <a:pt x="8" y="18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2"/>
          <p:cNvSpPr/>
          <p:nvPr/>
        </p:nvSpPr>
        <p:spPr>
          <a:xfrm>
            <a:off x="973800" y="5897160"/>
            <a:ext cx="136440" cy="672840"/>
          </a:xfrm>
          <a:custGeom>
            <a:avLst/>
            <a:gdLst/>
            <a:ahLst/>
            <a:rect l="l" t="t" r="r" b="b"/>
            <a:pathLst>
              <a:path w="29" h="141">
                <a:moveTo>
                  <a:pt x="0" y="0"/>
                </a:moveTo>
                <a:cubicBezTo>
                  <a:pt x="0" y="30"/>
                  <a:pt x="2" y="60"/>
                  <a:pt x="7" y="89"/>
                </a:cubicBezTo>
                <a:cubicBezTo>
                  <a:pt x="11" y="98"/>
                  <a:pt x="14" y="108"/>
                  <a:pt x="18" y="117"/>
                </a:cubicBezTo>
                <a:cubicBezTo>
                  <a:pt x="22" y="125"/>
                  <a:pt x="25" y="133"/>
                  <a:pt x="29" y="141"/>
                </a:cubicBezTo>
                <a:cubicBezTo>
                  <a:pt x="28" y="139"/>
                  <a:pt x="28" y="137"/>
                  <a:pt x="27" y="135"/>
                </a:cubicBezTo>
                <a:cubicBezTo>
                  <a:pt x="16" y="98"/>
                  <a:pt x="10" y="60"/>
                  <a:pt x="8" y="22"/>
                </a:cubicBezTo>
                <a:cubicBezTo>
                  <a:pt x="7" y="18"/>
                  <a:pt x="5" y="15"/>
                  <a:pt x="4" y="11"/>
                </a:cubicBezTo>
                <a:cubicBezTo>
                  <a:pt x="2" y="7"/>
                  <a:pt x="1" y="3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23"/>
          <p:cNvSpPr/>
          <p:nvPr/>
        </p:nvSpPr>
        <p:spPr>
          <a:xfrm>
            <a:off x="973800" y="5772600"/>
            <a:ext cx="36720" cy="226440"/>
          </a:xfrm>
          <a:custGeom>
            <a:avLst/>
            <a:gdLst/>
            <a:ahLst/>
            <a:rect l="l" t="t" r="r" b="b"/>
            <a:pathLst>
              <a:path w="8" h="48">
                <a:moveTo>
                  <a:pt x="0" y="26"/>
                </a:moveTo>
                <a:cubicBezTo>
                  <a:pt x="1" y="29"/>
                  <a:pt x="2" y="33"/>
                  <a:pt x="4" y="37"/>
                </a:cubicBezTo>
                <a:cubicBezTo>
                  <a:pt x="5" y="41"/>
                  <a:pt x="7" y="44"/>
                  <a:pt x="8" y="48"/>
                </a:cubicBezTo>
                <a:cubicBezTo>
                  <a:pt x="7" y="38"/>
                  <a:pt x="7" y="28"/>
                  <a:pt x="7" y="19"/>
                </a:cubicBezTo>
                <a:cubicBezTo>
                  <a:pt x="5" y="12"/>
                  <a:pt x="3" y="6"/>
                  <a:pt x="0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11"/>
                  <a:pt x="0" y="19"/>
                  <a:pt x="0" y="2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4"/>
          <p:cNvSpPr/>
          <p:nvPr/>
        </p:nvSpPr>
        <p:spPr>
          <a:xfrm>
            <a:off x="1006200" y="6322680"/>
            <a:ext cx="209160" cy="529200"/>
          </a:xfrm>
          <a:custGeom>
            <a:avLst/>
            <a:gdLst/>
            <a:ahLst/>
            <a:rect l="l" t="t" r="r" b="b"/>
            <a:pathLst>
              <a:path w="44" h="111">
                <a:moveTo>
                  <a:pt x="11" y="28"/>
                </a:moveTo>
                <a:cubicBezTo>
                  <a:pt x="7" y="19"/>
                  <a:pt x="4" y="9"/>
                  <a:pt x="0" y="0"/>
                </a:cubicBezTo>
                <a:cubicBezTo>
                  <a:pt x="3" y="16"/>
                  <a:pt x="7" y="33"/>
                  <a:pt x="11" y="49"/>
                </a:cubicBezTo>
                <a:cubicBezTo>
                  <a:pt x="12" y="52"/>
                  <a:pt x="13" y="55"/>
                  <a:pt x="14" y="58"/>
                </a:cubicBezTo>
                <a:cubicBezTo>
                  <a:pt x="22" y="76"/>
                  <a:pt x="30" y="94"/>
                  <a:pt x="39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35" y="92"/>
                  <a:pt x="28" y="72"/>
                  <a:pt x="22" y="52"/>
                </a:cubicBezTo>
                <a:cubicBezTo>
                  <a:pt x="18" y="44"/>
                  <a:pt x="15" y="36"/>
                  <a:pt x="11" y="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25"/>
          <p:cNvSpPr/>
          <p:nvPr/>
        </p:nvSpPr>
        <p:spPr>
          <a:xfrm>
            <a:off x="0" y="0"/>
            <a:ext cx="181440" cy="6856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" name="CustomShape 26"/>
          <p:cNvSpPr/>
          <p:nvPr/>
        </p:nvSpPr>
        <p:spPr>
          <a:xfrm flipV="1">
            <a:off x="-4320" y="712800"/>
            <a:ext cx="1587240" cy="50580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PlaceHolder 2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51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2589120" y="2514600"/>
            <a:ext cx="8913960" cy="226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5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Countries &amp; Intl Affairs</a:t>
            </a:r>
            <a:endParaRPr/>
          </a:p>
        </p:txBody>
      </p:sp>
      <p:sp>
        <p:nvSpPr>
          <p:cNvPr id="187" name="CustomShape 2"/>
          <p:cNvSpPr/>
          <p:nvPr/>
        </p:nvSpPr>
        <p:spPr>
          <a:xfrm>
            <a:off x="2589120" y="4777200"/>
            <a:ext cx="8913960" cy="112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Torran Kahleck &amp; Xinyu Chen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290160" y="0"/>
            <a:ext cx="891036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Get Country Data cont…</a:t>
            </a:r>
            <a:endParaRPr/>
          </a:p>
        </p:txBody>
      </p:sp>
      <p:pic>
        <p:nvPicPr>
          <p:cNvPr id="223" name="Content Placeholder 3" descr=""/>
          <p:cNvPicPr/>
          <p:nvPr/>
        </p:nvPicPr>
        <p:blipFill>
          <a:blip r:embed="rId1"/>
          <a:stretch/>
        </p:blipFill>
        <p:spPr>
          <a:xfrm>
            <a:off x="254160" y="640440"/>
            <a:ext cx="5162040" cy="4660920"/>
          </a:xfrm>
          <a:prstGeom prst="rect">
            <a:avLst/>
          </a:prstGeom>
          <a:ln>
            <a:noFill/>
          </a:ln>
        </p:spPr>
      </p:pic>
      <p:pic>
        <p:nvPicPr>
          <p:cNvPr id="224" name="Picture 4" descr=""/>
          <p:cNvPicPr/>
          <p:nvPr/>
        </p:nvPicPr>
        <p:blipFill>
          <a:blip r:embed="rId2"/>
          <a:stretch/>
        </p:blipFill>
        <p:spPr>
          <a:xfrm>
            <a:off x="5417640" y="653760"/>
            <a:ext cx="5208840" cy="4647600"/>
          </a:xfrm>
          <a:prstGeom prst="rect">
            <a:avLst/>
          </a:prstGeom>
          <a:ln>
            <a:noFill/>
          </a:ln>
        </p:spPr>
      </p:pic>
      <p:pic>
        <p:nvPicPr>
          <p:cNvPr id="225" name="Picture 5" descr=""/>
          <p:cNvPicPr/>
          <p:nvPr/>
        </p:nvPicPr>
        <p:blipFill>
          <a:blip r:embed="rId3"/>
          <a:stretch/>
        </p:blipFill>
        <p:spPr>
          <a:xfrm>
            <a:off x="5417640" y="4855320"/>
            <a:ext cx="4720320" cy="200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2593080" y="624240"/>
            <a:ext cx="891036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Graph Stats</a:t>
            </a:r>
            <a:endParaRPr/>
          </a:p>
        </p:txBody>
      </p:sp>
      <p:pic>
        <p:nvPicPr>
          <p:cNvPr id="227" name="Content Placeholder 5" descr=""/>
          <p:cNvPicPr/>
          <p:nvPr/>
        </p:nvPicPr>
        <p:blipFill>
          <a:blip r:embed="rId1"/>
          <a:stretch/>
        </p:blipFill>
        <p:spPr>
          <a:xfrm>
            <a:off x="122400" y="2039760"/>
            <a:ext cx="6756840" cy="3019320"/>
          </a:xfrm>
          <a:prstGeom prst="rect">
            <a:avLst/>
          </a:prstGeom>
          <a:ln>
            <a:noFill/>
          </a:ln>
        </p:spPr>
      </p:pic>
      <p:pic>
        <p:nvPicPr>
          <p:cNvPr id="228" name="Picture 6" descr=""/>
          <p:cNvPicPr/>
          <p:nvPr/>
        </p:nvPicPr>
        <p:blipFill>
          <a:blip r:embed="rId2"/>
          <a:stretch/>
        </p:blipFill>
        <p:spPr>
          <a:xfrm>
            <a:off x="5276520" y="4239000"/>
            <a:ext cx="6789240" cy="2490480"/>
          </a:xfrm>
          <a:prstGeom prst="rect">
            <a:avLst/>
          </a:prstGeom>
          <a:ln>
            <a:noFill/>
          </a:ln>
        </p:spPr>
      </p:pic>
      <p:sp>
        <p:nvSpPr>
          <p:cNvPr id="229" name="CustomShape 2"/>
          <p:cNvSpPr/>
          <p:nvPr/>
        </p:nvSpPr>
        <p:spPr>
          <a:xfrm>
            <a:off x="7048800" y="2333520"/>
            <a:ext cx="4911840" cy="173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Migration data presented as bar graphs</a:t>
            </a:r>
            <a:endParaRPr/>
          </a:p>
          <a:p>
            <a:pPr marL="2858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Clicking on one of the bars will display a detailed line graph of migration to/from that country over the last couple decades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2593080" y="624240"/>
            <a:ext cx="891036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Get Subgraph Stats</a:t>
            </a:r>
            <a:endParaRPr/>
          </a:p>
        </p:txBody>
      </p:sp>
      <p:pic>
        <p:nvPicPr>
          <p:cNvPr id="231" name="Content Placeholder 3" descr=""/>
          <p:cNvPicPr/>
          <p:nvPr/>
        </p:nvPicPr>
        <p:blipFill>
          <a:blip r:embed="rId1"/>
          <a:stretch/>
        </p:blipFill>
        <p:spPr>
          <a:xfrm>
            <a:off x="644400" y="1440000"/>
            <a:ext cx="11112480" cy="497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2593080" y="624240"/>
            <a:ext cx="891036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Update/Insert Leaders</a:t>
            </a:r>
            <a:endParaRPr/>
          </a:p>
        </p:txBody>
      </p:sp>
      <p:pic>
        <p:nvPicPr>
          <p:cNvPr id="233" name="Content Placeholder 3" descr=""/>
          <p:cNvPicPr/>
          <p:nvPr/>
        </p:nvPicPr>
        <p:blipFill>
          <a:blip r:embed="rId1"/>
          <a:stretch/>
        </p:blipFill>
        <p:spPr>
          <a:xfrm>
            <a:off x="594000" y="1398960"/>
            <a:ext cx="10909080" cy="528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2593080" y="624240"/>
            <a:ext cx="891036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Update/Insert Leaders cont..</a:t>
            </a:r>
            <a:endParaRPr/>
          </a:p>
        </p:txBody>
      </p:sp>
      <p:pic>
        <p:nvPicPr>
          <p:cNvPr id="235" name="Content Placeholder 3" descr=""/>
          <p:cNvPicPr/>
          <p:nvPr/>
        </p:nvPicPr>
        <p:blipFill>
          <a:blip r:embed="rId1"/>
          <a:stretch/>
        </p:blipFill>
        <p:spPr>
          <a:xfrm>
            <a:off x="230400" y="1398960"/>
            <a:ext cx="6513840" cy="331272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5606280" y="2064240"/>
            <a:ext cx="6464160" cy="462240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3"/>
          <a:stretch/>
        </p:blipFill>
        <p:spPr>
          <a:xfrm>
            <a:off x="5606280" y="1737360"/>
            <a:ext cx="6585840" cy="5120640"/>
          </a:xfrm>
          <a:prstGeom prst="rect">
            <a:avLst/>
          </a:prstGeom>
          <a:ln>
            <a:noFill/>
          </a:ln>
        </p:spPr>
      </p:pic>
      <p:sp>
        <p:nvSpPr>
          <p:cNvPr id="238" name="Line 2"/>
          <p:cNvSpPr/>
          <p:nvPr/>
        </p:nvSpPr>
        <p:spPr>
          <a:xfrm>
            <a:off x="6012720" y="3017520"/>
            <a:ext cx="276552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Line 3"/>
          <p:cNvSpPr/>
          <p:nvPr/>
        </p:nvSpPr>
        <p:spPr>
          <a:xfrm>
            <a:off x="5961960" y="6293520"/>
            <a:ext cx="199332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TextShape 4"/>
          <p:cNvSpPr txBox="1"/>
          <p:nvPr/>
        </p:nvSpPr>
        <p:spPr>
          <a:xfrm>
            <a:off x="1188720" y="5486400"/>
            <a:ext cx="4389120" cy="64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800" spc="-1">
                <a:latin typeface="Arial"/>
              </a:rPr>
              <a:t>We use transaction to assure the insert will not violate foreign key constraint.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593080" y="624240"/>
            <a:ext cx="891036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Update/Insert Leaders cont..</a:t>
            </a:r>
            <a:endParaRPr/>
          </a:p>
        </p:txBody>
      </p:sp>
      <p:sp>
        <p:nvSpPr>
          <p:cNvPr id="242" name="CustomShape 2"/>
          <p:cNvSpPr/>
          <p:nvPr/>
        </p:nvSpPr>
        <p:spPr>
          <a:xfrm>
            <a:off x="9453960" y="6726960"/>
            <a:ext cx="5125320" cy="20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This script is the most time consuming</a:t>
            </a:r>
            <a:endParaRPr/>
          </a:p>
          <a:p>
            <a:pPr lvl="1" marL="7430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About 2 seconds locally</a:t>
            </a:r>
            <a:endParaRPr/>
          </a:p>
          <a:p>
            <a:pPr marL="2858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Was taking closer to 10 seconds before introducing an index on Migration year data</a:t>
            </a:r>
            <a:endParaRPr/>
          </a:p>
          <a:p>
            <a:pPr marL="2858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Clicking country in list will call query to retrieve all data for that country</a:t>
            </a:r>
            <a:endParaRPr/>
          </a:p>
        </p:txBody>
      </p:sp>
      <p:sp>
        <p:nvSpPr>
          <p:cNvPr id="243" name="CustomShape 3"/>
          <p:cNvSpPr/>
          <p:nvPr/>
        </p:nvSpPr>
        <p:spPr>
          <a:xfrm>
            <a:off x="5732640" y="2648880"/>
            <a:ext cx="5242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 references constraint on leader's name (left)</a:t>
            </a:r>
            <a:endParaRPr/>
          </a:p>
        </p:txBody>
      </p:sp>
      <p:sp>
        <p:nvSpPr>
          <p:cNvPr id="244" name="CustomShape 4"/>
          <p:cNvSpPr/>
          <p:nvPr/>
        </p:nvSpPr>
        <p:spPr>
          <a:xfrm>
            <a:off x="203400" y="1563840"/>
            <a:ext cx="6745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 foreign key to assure integrity</a:t>
            </a:r>
            <a:endParaRPr/>
          </a:p>
        </p:txBody>
      </p:sp>
      <p:pic>
        <p:nvPicPr>
          <p:cNvPr id="245" name="" descr=""/>
          <p:cNvPicPr/>
          <p:nvPr/>
        </p:nvPicPr>
        <p:blipFill>
          <a:blip r:embed="rId1"/>
          <a:srcRect l="0" t="0" r="11614" b="0"/>
          <a:stretch/>
        </p:blipFill>
        <p:spPr>
          <a:xfrm>
            <a:off x="182880" y="2103120"/>
            <a:ext cx="5302800" cy="193284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2"/>
          <a:srcRect l="0" t="0" r="0" b="19986"/>
          <a:stretch/>
        </p:blipFill>
        <p:spPr>
          <a:xfrm>
            <a:off x="2274840" y="4023360"/>
            <a:ext cx="9885960" cy="2010960"/>
          </a:xfrm>
          <a:prstGeom prst="rect">
            <a:avLst/>
          </a:prstGeom>
          <a:ln>
            <a:noFill/>
          </a:ln>
        </p:spPr>
      </p:pic>
      <p:sp>
        <p:nvSpPr>
          <p:cNvPr id="247" name="CustomShape 5"/>
          <p:cNvSpPr/>
          <p:nvPr/>
        </p:nvSpPr>
        <p:spPr>
          <a:xfrm>
            <a:off x="5747040" y="3319560"/>
            <a:ext cx="5079960" cy="6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Test add a new LeaderOf tuple that violates reference constraint (below)</a:t>
            </a:r>
            <a:endParaRPr/>
          </a:p>
        </p:txBody>
      </p:sp>
      <p:sp>
        <p:nvSpPr>
          <p:cNvPr id="248" name="CustomShape 6"/>
          <p:cNvSpPr/>
          <p:nvPr/>
        </p:nvSpPr>
        <p:spPr>
          <a:xfrm>
            <a:off x="1268640" y="6126480"/>
            <a:ext cx="1080108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Similarly, we have foreign key references on Countries.countryCode or Countries.countryNumber on the following tables: Borders, LeaderOf, TreatyParties, WorldBankStats.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2593080" y="624240"/>
            <a:ext cx="891036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Overview/Finding Country by Map</a:t>
            </a:r>
            <a:endParaRPr/>
          </a:p>
        </p:txBody>
      </p:sp>
      <p:pic>
        <p:nvPicPr>
          <p:cNvPr id="189" name="Content Placeholder 3" descr=""/>
          <p:cNvPicPr/>
          <p:nvPr/>
        </p:nvPicPr>
        <p:blipFill>
          <a:blip r:embed="rId1"/>
          <a:stretch/>
        </p:blipFill>
        <p:spPr>
          <a:xfrm>
            <a:off x="5811840" y="1376640"/>
            <a:ext cx="5691600" cy="273132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2787480" y="1563480"/>
            <a:ext cx="2712240" cy="283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Database</a:t>
            </a:r>
            <a:endParaRPr/>
          </a:p>
          <a:p>
            <a:pPr lvl="1" marL="7430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Migration data</a:t>
            </a:r>
            <a:endParaRPr/>
          </a:p>
          <a:p>
            <a:pPr lvl="1" marL="7430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Trade data</a:t>
            </a:r>
            <a:endParaRPr/>
          </a:p>
          <a:p>
            <a:pPr lvl="1" marL="7430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Treaty data</a:t>
            </a:r>
            <a:endParaRPr/>
          </a:p>
          <a:p>
            <a:pPr lvl="1" marL="7430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Leaders, climate, languages</a:t>
            </a:r>
            <a:endParaRPr/>
          </a:p>
          <a:p>
            <a:pPr lvl="1" marL="7430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GDP, CO2, Population, Life Expectancy</a:t>
            </a:r>
            <a:endParaRPr/>
          </a:p>
        </p:txBody>
      </p:sp>
      <p:sp>
        <p:nvSpPr>
          <p:cNvPr id="191" name="CustomShape 3"/>
          <p:cNvSpPr/>
          <p:nvPr/>
        </p:nvSpPr>
        <p:spPr>
          <a:xfrm>
            <a:off x="2787480" y="4402440"/>
            <a:ext cx="8715600" cy="20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Multiple ways to sort and view country data</a:t>
            </a:r>
            <a:endParaRPr/>
          </a:p>
          <a:p>
            <a:pPr marL="2858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Front end done with AngularJS</a:t>
            </a:r>
            <a:endParaRPr/>
          </a:p>
          <a:p>
            <a:pPr marL="2858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Communicates with database via AJAX calls to PHP scripts</a:t>
            </a:r>
            <a:endParaRPr/>
          </a:p>
          <a:p>
            <a:pPr marL="2858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PHP returns JSON encoded objects</a:t>
            </a:r>
            <a:endParaRPr/>
          </a:p>
          <a:p>
            <a:pPr marL="2858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Map clicks call Google GeoLocation API to get country name</a:t>
            </a:r>
            <a:endParaRPr/>
          </a:p>
          <a:p>
            <a:pPr lvl="1" marL="7430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Name used to request country data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2593080" y="624240"/>
            <a:ext cx="891036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Finding Country by Data</a:t>
            </a:r>
            <a:endParaRPr/>
          </a:p>
        </p:txBody>
      </p:sp>
      <p:pic>
        <p:nvPicPr>
          <p:cNvPr id="193" name="Content Placeholder 3" descr=""/>
          <p:cNvPicPr/>
          <p:nvPr/>
        </p:nvPicPr>
        <p:blipFill>
          <a:blip r:embed="rId1"/>
          <a:stretch/>
        </p:blipFill>
        <p:spPr>
          <a:xfrm>
            <a:off x="1049400" y="1473480"/>
            <a:ext cx="10221840" cy="488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2593080" y="624240"/>
            <a:ext cx="891036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Create Country List</a:t>
            </a:r>
            <a:endParaRPr/>
          </a:p>
        </p:txBody>
      </p:sp>
      <p:pic>
        <p:nvPicPr>
          <p:cNvPr id="195" name="Picture 4" descr=""/>
          <p:cNvPicPr/>
          <p:nvPr/>
        </p:nvPicPr>
        <p:blipFill>
          <a:blip r:embed="rId1"/>
          <a:stretch/>
        </p:blipFill>
        <p:spPr>
          <a:xfrm>
            <a:off x="5841360" y="1384560"/>
            <a:ext cx="6112800" cy="5164920"/>
          </a:xfrm>
          <a:prstGeom prst="rect">
            <a:avLst/>
          </a:prstGeom>
          <a:ln>
            <a:noFill/>
          </a:ln>
        </p:spPr>
      </p:pic>
      <p:pic>
        <p:nvPicPr>
          <p:cNvPr id="196" name="Content Placeholder 6" descr=""/>
          <p:cNvPicPr/>
          <p:nvPr/>
        </p:nvPicPr>
        <p:blipFill>
          <a:blip r:embed="rId2"/>
          <a:stretch/>
        </p:blipFill>
        <p:spPr>
          <a:xfrm>
            <a:off x="228600" y="1384560"/>
            <a:ext cx="5608800" cy="516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2593080" y="624240"/>
            <a:ext cx="891036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Create Country List cont…</a:t>
            </a:r>
            <a:endParaRPr/>
          </a:p>
        </p:txBody>
      </p:sp>
      <p:pic>
        <p:nvPicPr>
          <p:cNvPr id="198" name="Content Placeholder 3" descr=""/>
          <p:cNvPicPr/>
          <p:nvPr/>
        </p:nvPicPr>
        <p:blipFill>
          <a:blip r:embed="rId1"/>
          <a:stretch/>
        </p:blipFill>
        <p:spPr>
          <a:xfrm>
            <a:off x="245160" y="1745640"/>
            <a:ext cx="6492960" cy="4820400"/>
          </a:xfrm>
          <a:prstGeom prst="rect">
            <a:avLst/>
          </a:prstGeom>
          <a:ln>
            <a:noFill/>
          </a:ln>
        </p:spPr>
      </p:pic>
      <p:pic>
        <p:nvPicPr>
          <p:cNvPr id="199" name="Picture 4" descr=""/>
          <p:cNvPicPr/>
          <p:nvPr/>
        </p:nvPicPr>
        <p:blipFill>
          <a:blip r:embed="rId2"/>
          <a:stretch/>
        </p:blipFill>
        <p:spPr>
          <a:xfrm>
            <a:off x="6658200" y="1745640"/>
            <a:ext cx="5532480" cy="106128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6910560" y="2937960"/>
            <a:ext cx="5125320" cy="20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This script is the most time consuming</a:t>
            </a:r>
            <a:endParaRPr/>
          </a:p>
          <a:p>
            <a:pPr lvl="1" marL="7430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About 2 seconds locally</a:t>
            </a:r>
            <a:endParaRPr/>
          </a:p>
          <a:p>
            <a:pPr marL="2858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Was taking closer to 10 seconds before introducing an index on Migration year data</a:t>
            </a:r>
            <a:endParaRPr/>
          </a:p>
          <a:p>
            <a:pPr marL="2858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Clicking country in list will call query to retrieve all data for that country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2593080" y="624240"/>
            <a:ext cx="891036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Create Country List cont…</a:t>
            </a:r>
            <a:endParaRPr/>
          </a:p>
        </p:txBody>
      </p:sp>
      <p:sp>
        <p:nvSpPr>
          <p:cNvPr id="202" name="CustomShape 2"/>
          <p:cNvSpPr/>
          <p:nvPr/>
        </p:nvSpPr>
        <p:spPr>
          <a:xfrm>
            <a:off x="9453960" y="6726960"/>
            <a:ext cx="5125320" cy="20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This script is the most time consuming</a:t>
            </a:r>
            <a:endParaRPr/>
          </a:p>
          <a:p>
            <a:pPr lvl="1" marL="7430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About 2 seconds locally</a:t>
            </a:r>
            <a:endParaRPr/>
          </a:p>
          <a:p>
            <a:pPr marL="2858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Was taking closer to 10 seconds before introducing an index on Migration year data</a:t>
            </a:r>
            <a:endParaRPr/>
          </a:p>
          <a:p>
            <a:pPr marL="285840" indent="-28440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Clicking country in list will call query to retrieve all data for that country</a:t>
            </a:r>
            <a:endParaRPr/>
          </a:p>
        </p:txBody>
      </p:sp>
      <p:pic>
        <p:nvPicPr>
          <p:cNvPr id="203" name="" descr=""/>
          <p:cNvPicPr/>
          <p:nvPr/>
        </p:nvPicPr>
        <p:blipFill>
          <a:blip r:embed="rId1"/>
          <a:srcRect l="0" t="61307" r="2424" b="13348"/>
          <a:stretch/>
        </p:blipFill>
        <p:spPr>
          <a:xfrm>
            <a:off x="7154640" y="2332800"/>
            <a:ext cx="4021560" cy="104076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2"/>
          <a:srcRect l="0" t="77374" r="26504" b="0"/>
          <a:stretch/>
        </p:blipFill>
        <p:spPr>
          <a:xfrm>
            <a:off x="1498320" y="2327040"/>
            <a:ext cx="4113720" cy="1041120"/>
          </a:xfrm>
          <a:prstGeom prst="rect">
            <a:avLst/>
          </a:prstGeom>
          <a:ln>
            <a:noFill/>
          </a:ln>
        </p:spPr>
      </p:pic>
      <p:sp>
        <p:nvSpPr>
          <p:cNvPr id="205" name="Line 3"/>
          <p:cNvSpPr/>
          <p:nvPr/>
        </p:nvSpPr>
        <p:spPr>
          <a:xfrm>
            <a:off x="8066160" y="3150000"/>
            <a:ext cx="1463040" cy="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4"/>
          <p:cNvSpPr/>
          <p:nvPr/>
        </p:nvSpPr>
        <p:spPr>
          <a:xfrm>
            <a:off x="2229840" y="2967120"/>
            <a:ext cx="1554480" cy="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" descr=""/>
          <p:cNvPicPr/>
          <p:nvPr/>
        </p:nvPicPr>
        <p:blipFill>
          <a:blip r:embed="rId3"/>
          <a:srcRect l="0" t="32242" r="1496" b="26358"/>
          <a:stretch/>
        </p:blipFill>
        <p:spPr>
          <a:xfrm>
            <a:off x="183960" y="5202720"/>
            <a:ext cx="12007440" cy="100368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4"/>
          <a:srcRect l="0" t="19281" r="1317" b="35624"/>
          <a:stretch/>
        </p:blipFill>
        <p:spPr>
          <a:xfrm>
            <a:off x="160920" y="4312080"/>
            <a:ext cx="12030120" cy="785520"/>
          </a:xfrm>
          <a:prstGeom prst="rect">
            <a:avLst/>
          </a:prstGeom>
          <a:ln>
            <a:noFill/>
          </a:ln>
        </p:spPr>
      </p:pic>
      <p:sp>
        <p:nvSpPr>
          <p:cNvPr id="209" name="Line 5"/>
          <p:cNvSpPr/>
          <p:nvPr/>
        </p:nvSpPr>
        <p:spPr>
          <a:xfrm>
            <a:off x="5303520" y="6154560"/>
            <a:ext cx="4297680" cy="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Line 6"/>
          <p:cNvSpPr/>
          <p:nvPr/>
        </p:nvSpPr>
        <p:spPr>
          <a:xfrm>
            <a:off x="5394960" y="5074560"/>
            <a:ext cx="3164040" cy="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7"/>
          <p:cNvSpPr/>
          <p:nvPr/>
        </p:nvSpPr>
        <p:spPr>
          <a:xfrm>
            <a:off x="3047040" y="3579840"/>
            <a:ext cx="5242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Query time without index (left) vs with index (right)</a:t>
            </a:r>
            <a:endParaRPr/>
          </a:p>
        </p:txBody>
      </p:sp>
      <p:sp>
        <p:nvSpPr>
          <p:cNvPr id="212" name="CustomShape 8"/>
          <p:cNvSpPr/>
          <p:nvPr/>
        </p:nvSpPr>
        <p:spPr>
          <a:xfrm>
            <a:off x="3011400" y="6171840"/>
            <a:ext cx="55598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Query rows without index (top) vs with index (bottom)</a:t>
            </a:r>
            <a:endParaRPr/>
          </a:p>
        </p:txBody>
      </p:sp>
      <p:sp>
        <p:nvSpPr>
          <p:cNvPr id="213" name="CustomShape 9"/>
          <p:cNvSpPr/>
          <p:nvPr/>
        </p:nvSpPr>
        <p:spPr>
          <a:xfrm>
            <a:off x="203400" y="1563840"/>
            <a:ext cx="43682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 index to speed up queries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2593080" y="624240"/>
            <a:ext cx="891036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Country Data</a:t>
            </a:r>
            <a:endParaRPr/>
          </a:p>
        </p:txBody>
      </p:sp>
      <p:pic>
        <p:nvPicPr>
          <p:cNvPr id="215" name="Content Placeholder 3" descr=""/>
          <p:cNvPicPr/>
          <p:nvPr/>
        </p:nvPicPr>
        <p:blipFill>
          <a:blip r:embed="rId1"/>
          <a:stretch/>
        </p:blipFill>
        <p:spPr>
          <a:xfrm>
            <a:off x="824400" y="1371600"/>
            <a:ext cx="11031480" cy="525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2593080" y="624240"/>
            <a:ext cx="891036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Get Country Data</a:t>
            </a:r>
            <a:endParaRPr/>
          </a:p>
        </p:txBody>
      </p:sp>
      <p:pic>
        <p:nvPicPr>
          <p:cNvPr id="217" name="Content Placeholder 3" descr=""/>
          <p:cNvPicPr/>
          <p:nvPr/>
        </p:nvPicPr>
        <p:blipFill>
          <a:blip r:embed="rId1"/>
          <a:stretch/>
        </p:blipFill>
        <p:spPr>
          <a:xfrm>
            <a:off x="297000" y="1544040"/>
            <a:ext cx="6020640" cy="4953240"/>
          </a:xfrm>
          <a:prstGeom prst="rect">
            <a:avLst/>
          </a:prstGeom>
          <a:ln>
            <a:noFill/>
          </a:ln>
        </p:spPr>
      </p:pic>
      <p:pic>
        <p:nvPicPr>
          <p:cNvPr id="218" name="Picture 4" descr=""/>
          <p:cNvPicPr/>
          <p:nvPr/>
        </p:nvPicPr>
        <p:blipFill>
          <a:blip r:embed="rId2"/>
          <a:stretch/>
        </p:blipFill>
        <p:spPr>
          <a:xfrm>
            <a:off x="6140520" y="1544040"/>
            <a:ext cx="5910120" cy="495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2593080" y="624240"/>
            <a:ext cx="891036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Get Country Data cont…</a:t>
            </a:r>
            <a:endParaRPr/>
          </a:p>
        </p:txBody>
      </p:sp>
      <p:pic>
        <p:nvPicPr>
          <p:cNvPr id="220" name="Content Placeholder 3" descr=""/>
          <p:cNvPicPr/>
          <p:nvPr/>
        </p:nvPicPr>
        <p:blipFill>
          <a:blip r:embed="rId1"/>
          <a:stretch/>
        </p:blipFill>
        <p:spPr>
          <a:xfrm>
            <a:off x="261000" y="1384200"/>
            <a:ext cx="5793840" cy="5152680"/>
          </a:xfrm>
          <a:prstGeom prst="rect">
            <a:avLst/>
          </a:prstGeom>
          <a:ln>
            <a:noFill/>
          </a:ln>
        </p:spPr>
      </p:pic>
      <p:pic>
        <p:nvPicPr>
          <p:cNvPr id="221" name="Picture 4" descr=""/>
          <p:cNvPicPr/>
          <p:nvPr/>
        </p:nvPicPr>
        <p:blipFill>
          <a:blip r:embed="rId2"/>
          <a:stretch/>
        </p:blipFill>
        <p:spPr>
          <a:xfrm>
            <a:off x="6161040" y="1384200"/>
            <a:ext cx="5838480" cy="513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284</TotalTime>
  <Application>LibreOffice/5.0.3.2$Linux_X86_64 LibreOffice_project/00m0$Build-2</Application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2016-04-27T01:54:27Z</dcterms:created>
  <dc:creator>Torran Arthur Kahleck</dc:creator>
  <dc:language>en-US</dc:language>
  <dcterms:modified xsi:type="dcterms:W3CDTF">2016-05-03T10:33:21Z</dcterms:modified>
  <cp:revision>20</cp:revision>
  <dc:title>Countries &amp; Intl Affairs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